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056C-65E7-45C0-AEA9-879FC600616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39BA-BF4D-40DE-8BC3-1C79C173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86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056C-65E7-45C0-AEA9-879FC600616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39BA-BF4D-40DE-8BC3-1C79C173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8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056C-65E7-45C0-AEA9-879FC600616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39BA-BF4D-40DE-8BC3-1C79C173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12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056C-65E7-45C0-AEA9-879FC600616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39BA-BF4D-40DE-8BC3-1C79C173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94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056C-65E7-45C0-AEA9-879FC600616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39BA-BF4D-40DE-8BC3-1C79C173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76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056C-65E7-45C0-AEA9-879FC600616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39BA-BF4D-40DE-8BC3-1C79C173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8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056C-65E7-45C0-AEA9-879FC600616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39BA-BF4D-40DE-8BC3-1C79C173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2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056C-65E7-45C0-AEA9-879FC600616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39BA-BF4D-40DE-8BC3-1C79C173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6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056C-65E7-45C0-AEA9-879FC600616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39BA-BF4D-40DE-8BC3-1C79C173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97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056C-65E7-45C0-AEA9-879FC600616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39BA-BF4D-40DE-8BC3-1C79C173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3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056C-65E7-45C0-AEA9-879FC600616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39BA-BF4D-40DE-8BC3-1C79C173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7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1056C-65E7-45C0-AEA9-879FC600616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C39BA-BF4D-40DE-8BC3-1C79C173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Catch up on previous topics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Summary and putting together first four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189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SYSTEM I/O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Uses the SYSCALL command: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The SYSCALL can do many different operations. 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Each operation is given a number. 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syscall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expects to find the operation number in register $v0. 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Arguments being sent are in $a0 and maybe $a1.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446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Syscall</a:t>
            </a:r>
            <a:r>
              <a:rPr lang="en-US" dirty="0" smtClean="0"/>
              <a:t>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7984889"/>
              </p:ext>
            </p:extLst>
          </p:nvPr>
        </p:nvGraphicFramePr>
        <p:xfrm>
          <a:off x="457200" y="1600200"/>
          <a:ext cx="8229600" cy="2834640"/>
        </p:xfrm>
        <a:graphic>
          <a:graphicData uri="http://schemas.openxmlformats.org/drawingml/2006/table">
            <a:tbl>
              <a:tblPr/>
              <a:tblGrid>
                <a:gridCol w="1828800"/>
                <a:gridCol w="1600200"/>
                <a:gridCol w="48006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operation code (in $v0)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values passed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Print an integer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Integer printed is in $a0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Print a string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Address of a null termintated string in $a0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Read an integer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Integer returned in $v0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 </a:t>
                      </a:r>
                      <a:r>
                        <a:rPr lang="en-US" dirty="0" smtClean="0"/>
                        <a:t>Read a string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r>
                        <a:rPr lang="en-US" baseline="0" dirty="0" smtClean="0"/>
                        <a:t> of buffer in $a0, max length in $a1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Terminate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arguments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5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Read/Write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	.data</a:t>
            </a:r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:</a:t>
            </a:r>
            <a:r>
              <a:rPr lang="en-US" dirty="0"/>
              <a:t>	</a:t>
            </a:r>
            <a:r>
              <a:rPr lang="en-US" dirty="0" smtClean="0"/>
              <a:t>.</a:t>
            </a:r>
            <a:r>
              <a:rPr lang="en-US" dirty="0" err="1" smtClean="0"/>
              <a:t>asciiz</a:t>
            </a:r>
            <a:r>
              <a:rPr lang="en-US" dirty="0" smtClean="0"/>
              <a:t> “Input now”</a:t>
            </a:r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dirty="0" smtClean="0"/>
              <a:t>:	.</a:t>
            </a:r>
            <a:r>
              <a:rPr lang="en-US" dirty="0" err="1" smtClean="0"/>
              <a:t>asciiz</a:t>
            </a:r>
            <a:r>
              <a:rPr lang="en-US" dirty="0" smtClean="0"/>
              <a:t> “answer”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.txt</a:t>
            </a:r>
          </a:p>
          <a:p>
            <a:pPr marL="0" indent="0">
              <a:buNone/>
            </a:pPr>
            <a:r>
              <a:rPr lang="en-US" dirty="0" smtClean="0"/>
              <a:t>main:	la $a0,p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li  $v0,4 #prompt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syscall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li $v0,5 #input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syscall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addi</a:t>
            </a:r>
            <a:r>
              <a:rPr lang="en-US" dirty="0" smtClean="0"/>
              <a:t> $a0,$v0,100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li   $v0,1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syscall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li  $v0,10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syscall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680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kinds, ASCII and ASCIIZ</a:t>
            </a:r>
          </a:p>
          <a:p>
            <a:r>
              <a:rPr lang="en-US" dirty="0" smtClean="0"/>
              <a:t>Recall from C++ that strings were implemented as an array of characters with a null (\0=0) terminator.</a:t>
            </a:r>
          </a:p>
          <a:p>
            <a:r>
              <a:rPr lang="en-US" dirty="0" smtClean="0"/>
              <a:t>A variable initialized as .ASCIIZ will have the null terminator (\0) at the end of the string.</a:t>
            </a:r>
          </a:p>
          <a:p>
            <a:r>
              <a:rPr lang="en-US" dirty="0" smtClean="0"/>
              <a:t>.ASCII will not have the null terminator.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syscall</a:t>
            </a:r>
            <a:r>
              <a:rPr lang="en-US" dirty="0" smtClean="0"/>
              <a:t> print string expects to see a null.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988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	.data </a:t>
            </a:r>
          </a:p>
          <a:p>
            <a:pPr marL="0" indent="0">
              <a:buNone/>
            </a:pPr>
            <a:r>
              <a:rPr lang="en-US" dirty="0" err="1" smtClean="0"/>
              <a:t>hello_msg</a:t>
            </a:r>
            <a:r>
              <a:rPr lang="en-US" dirty="0"/>
              <a:t>: .</a:t>
            </a:r>
            <a:r>
              <a:rPr lang="en-US" dirty="0" err="1"/>
              <a:t>ascii</a:t>
            </a:r>
            <a:r>
              <a:rPr lang="en-US" dirty="0"/>
              <a:t> "Hello" # The word "Hello"</a:t>
            </a:r>
          </a:p>
          <a:p>
            <a:pPr marL="0" indent="0">
              <a:buNone/>
            </a:pPr>
            <a:r>
              <a:rPr lang="en-US" dirty="0" smtClean="0"/>
              <a:t>	.</a:t>
            </a:r>
            <a:r>
              <a:rPr lang="en-US" dirty="0" err="1"/>
              <a:t>ascii</a:t>
            </a:r>
            <a:r>
              <a:rPr lang="en-US" dirty="0"/>
              <a:t> " " # the space.</a:t>
            </a:r>
          </a:p>
          <a:p>
            <a:pPr marL="0" indent="0">
              <a:buNone/>
            </a:pPr>
            <a:r>
              <a:rPr lang="en-US" dirty="0" smtClean="0"/>
              <a:t>	.</a:t>
            </a:r>
            <a:r>
              <a:rPr lang="en-US" dirty="0" err="1"/>
              <a:t>ascii</a:t>
            </a:r>
            <a:r>
              <a:rPr lang="en-US" dirty="0"/>
              <a:t> "World" # The word "World"</a:t>
            </a:r>
          </a:p>
          <a:p>
            <a:pPr marL="0" indent="0">
              <a:buNone/>
            </a:pPr>
            <a:r>
              <a:rPr lang="en-US" dirty="0" smtClean="0"/>
              <a:t>	.</a:t>
            </a:r>
            <a:r>
              <a:rPr lang="en-US" dirty="0" err="1"/>
              <a:t>ascii</a:t>
            </a:r>
            <a:r>
              <a:rPr lang="en-US" dirty="0"/>
              <a:t> "\n" # A newline.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pl-PL" dirty="0" smtClean="0"/>
              <a:t>.</a:t>
            </a:r>
            <a:r>
              <a:rPr lang="pl-PL" dirty="0"/>
              <a:t>byte 0 # a 0 byte</a:t>
            </a:r>
            <a:r>
              <a:rPr lang="pl-PL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IS EQUIVALENT TO:</a:t>
            </a:r>
          </a:p>
          <a:p>
            <a:pPr marL="0" indent="0">
              <a:buNone/>
            </a:pPr>
            <a:r>
              <a:rPr lang="en-US" dirty="0" err="1"/>
              <a:t>h</a:t>
            </a:r>
            <a:r>
              <a:rPr lang="en-US" dirty="0" err="1" smtClean="0"/>
              <a:t>ello_msg</a:t>
            </a:r>
            <a:r>
              <a:rPr lang="en-US" dirty="0" smtClean="0"/>
              <a:t>:  .</a:t>
            </a:r>
            <a:r>
              <a:rPr lang="en-US" dirty="0" err="1" smtClean="0"/>
              <a:t>asciiz</a:t>
            </a:r>
            <a:r>
              <a:rPr lang="en-US" dirty="0" smtClean="0"/>
              <a:t> “Hello World\n”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778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Various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</a:t>
            </a:r>
            <a:r>
              <a:rPr lang="en-US" dirty="0" smtClean="0"/>
              <a:t>a  - load the address of a variable. (very, very different from </a:t>
            </a:r>
            <a:r>
              <a:rPr lang="en-US" dirty="0" err="1" smtClean="0"/>
              <a:t>lw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 – loads the immediate argument into a register.  Because of the instruction format, the value must fit into 16 bits</a:t>
            </a:r>
          </a:p>
          <a:p>
            <a:r>
              <a:rPr lang="en-US" dirty="0" err="1"/>
              <a:t>l</a:t>
            </a:r>
            <a:r>
              <a:rPr lang="en-US" dirty="0" err="1" smtClean="0"/>
              <a:t>ui</a:t>
            </a:r>
            <a:r>
              <a:rPr lang="en-US" dirty="0" smtClean="0"/>
              <a:t> – loads the upper 16 bits of a register with the 16 bits in the immediate field.  Sets lower 16 bits to 0</a:t>
            </a:r>
          </a:p>
          <a:p>
            <a:r>
              <a:rPr lang="en-US" dirty="0" err="1"/>
              <a:t>o</a:t>
            </a:r>
            <a:r>
              <a:rPr lang="en-US" dirty="0" err="1" smtClean="0"/>
              <a:t>ri</a:t>
            </a:r>
            <a:r>
              <a:rPr lang="en-US" dirty="0" smtClean="0"/>
              <a:t> – logical or of a register with a 16 bit immediate operand.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919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Much like the b statement for unconditional branch (which means you cannot use b as a variable name), there is an unconditional jump.</a:t>
            </a:r>
          </a:p>
          <a:p>
            <a:r>
              <a:rPr lang="en-US" dirty="0" smtClean="0"/>
              <a:t>Note: b is really a macro command that gets translated into:  </a:t>
            </a:r>
            <a:r>
              <a:rPr lang="en-US" dirty="0" err="1" smtClean="0"/>
              <a:t>bgez</a:t>
            </a:r>
            <a:r>
              <a:rPr lang="en-US" dirty="0" smtClean="0"/>
              <a:t> $0, label</a:t>
            </a:r>
          </a:p>
          <a:p>
            <a:r>
              <a:rPr lang="en-US" dirty="0" smtClean="0"/>
              <a:t>Jump is just:  j  label.</a:t>
            </a:r>
          </a:p>
          <a:p>
            <a:r>
              <a:rPr lang="en-US" dirty="0" smtClean="0"/>
              <a:t>Branch statements can only branch 2</a:t>
            </a:r>
            <a:r>
              <a:rPr lang="en-US" baseline="30000" dirty="0" smtClean="0"/>
              <a:t>15</a:t>
            </a:r>
            <a:r>
              <a:rPr lang="en-US" dirty="0" smtClean="0"/>
              <a:t> statements away.  Jump can jump to anywhere on the same 2</a:t>
            </a:r>
            <a:r>
              <a:rPr lang="en-US" baseline="30000" dirty="0" smtClean="0"/>
              <a:t>26</a:t>
            </a:r>
            <a:r>
              <a:rPr lang="en-US" dirty="0" smtClean="0"/>
              <a:t> instruction group.  (more later).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562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rl</a:t>
            </a: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ra</a:t>
            </a:r>
            <a:endParaRPr lang="en-US" dirty="0" smtClean="0"/>
          </a:p>
          <a:p>
            <a:r>
              <a:rPr lang="en-US" smtClean="0"/>
              <a:t>sll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2055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314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Catch up on previous topics </vt:lpstr>
      <vt:lpstr>SYSTEM I/O</vt:lpstr>
      <vt:lpstr>Syscall Table</vt:lpstr>
      <vt:lpstr>Read/Write Example</vt:lpstr>
      <vt:lpstr>Strings</vt:lpstr>
      <vt:lpstr>PowerPoint Presentation</vt:lpstr>
      <vt:lpstr>Various commands</vt:lpstr>
      <vt:lpstr>Jump</vt:lpstr>
      <vt:lpstr>Shift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Catch up on previous topics </dc:title>
  <dc:creator>William Thacker</dc:creator>
  <cp:lastModifiedBy>William Thacker</cp:lastModifiedBy>
  <cp:revision>5</cp:revision>
  <dcterms:created xsi:type="dcterms:W3CDTF">2012-01-25T19:33:00Z</dcterms:created>
  <dcterms:modified xsi:type="dcterms:W3CDTF">2012-01-25T20:22:02Z</dcterms:modified>
</cp:coreProperties>
</file>