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3.xml" ContentType="application/vnd.openxmlformats-officedocument.drawingml.diagramData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4" r:id="rId1"/>
    <p:sldMasterId id="2147483687" r:id="rId2"/>
  </p:sldMasterIdLst>
  <p:notesMasterIdLst>
    <p:notesMasterId r:id="rId21"/>
  </p:notesMasterIdLst>
  <p:handoutMasterIdLst>
    <p:handoutMasterId r:id="rId22"/>
  </p:handoutMasterIdLst>
  <p:sldIdLst>
    <p:sldId id="341" r:id="rId3"/>
    <p:sldId id="342" r:id="rId4"/>
    <p:sldId id="339" r:id="rId5"/>
    <p:sldId id="340" r:id="rId6"/>
    <p:sldId id="327" r:id="rId7"/>
    <p:sldId id="328" r:id="rId8"/>
    <p:sldId id="330" r:id="rId9"/>
    <p:sldId id="280" r:id="rId10"/>
    <p:sldId id="338" r:id="rId11"/>
    <p:sldId id="336" r:id="rId12"/>
    <p:sldId id="331" r:id="rId13"/>
    <p:sldId id="329" r:id="rId14"/>
    <p:sldId id="323" r:id="rId15"/>
    <p:sldId id="334" r:id="rId16"/>
    <p:sldId id="284" r:id="rId17"/>
    <p:sldId id="285" r:id="rId18"/>
    <p:sldId id="286" r:id="rId19"/>
    <p:sldId id="289" r:id="rId2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3366FF"/>
    <a:srgbClr val="CCCCFF"/>
    <a:srgbClr val="FFFF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388" autoAdjust="0"/>
    <p:restoredTop sz="93286" autoAdjust="0"/>
  </p:normalViewPr>
  <p:slideViewPr>
    <p:cSldViewPr>
      <p:cViewPr>
        <p:scale>
          <a:sx n="75" d="100"/>
          <a:sy n="75" d="100"/>
        </p:scale>
        <p:origin x="-2664" y="-8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483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C56456D-02BC-4C16-8C61-D695E9901D6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83DEC6B-674C-40BB-9684-D8BC683BBC8A}">
      <dgm:prSet phldrT="[Text]"/>
      <dgm:spPr/>
      <dgm:t>
        <a:bodyPr/>
        <a:lstStyle/>
        <a:p>
          <a:pPr algn="ctr"/>
          <a:r>
            <a:rPr lang="en-US" dirty="0" smtClean="0"/>
            <a:t> </a:t>
          </a:r>
          <a:r>
            <a:rPr lang="en-US" b="1" dirty="0" smtClean="0">
              <a:solidFill>
                <a:schemeClr val="tx1"/>
              </a:solidFill>
            </a:rPr>
            <a:t>Who</a:t>
          </a:r>
          <a:endParaRPr lang="en-US" b="1" dirty="0">
            <a:solidFill>
              <a:schemeClr val="tx1"/>
            </a:solidFill>
          </a:endParaRPr>
        </a:p>
      </dgm:t>
    </dgm:pt>
    <dgm:pt modelId="{2907FAE6-73E5-44FD-BE4B-8D4A078A33A0}" type="parTrans" cxnId="{CEFDA8A1-8173-42B6-BD34-953F7ABE0F3D}">
      <dgm:prSet/>
      <dgm:spPr/>
      <dgm:t>
        <a:bodyPr/>
        <a:lstStyle/>
        <a:p>
          <a:endParaRPr lang="en-US"/>
        </a:p>
      </dgm:t>
    </dgm:pt>
    <dgm:pt modelId="{B204883E-A543-4DA6-AE60-BCA8F66EF07D}" type="sibTrans" cxnId="{CEFDA8A1-8173-42B6-BD34-953F7ABE0F3D}">
      <dgm:prSet/>
      <dgm:spPr/>
      <dgm:t>
        <a:bodyPr/>
        <a:lstStyle/>
        <a:p>
          <a:endParaRPr lang="en-US"/>
        </a:p>
      </dgm:t>
    </dgm:pt>
    <dgm:pt modelId="{89A834B6-459F-4549-94B8-2C5DFAE25BAD}">
      <dgm:prSet phldrT="[Text]"/>
      <dgm:spPr/>
      <dgm:t>
        <a:bodyPr/>
        <a:lstStyle/>
        <a:p>
          <a:pPr algn="ctr"/>
          <a:r>
            <a:rPr lang="en-US" b="1" dirty="0" smtClean="0">
              <a:solidFill>
                <a:schemeClr val="tx1"/>
              </a:solidFill>
            </a:rPr>
            <a:t>*What*</a:t>
          </a:r>
          <a:endParaRPr lang="en-US" b="1" dirty="0">
            <a:solidFill>
              <a:schemeClr val="tx1"/>
            </a:solidFill>
          </a:endParaRPr>
        </a:p>
      </dgm:t>
    </dgm:pt>
    <dgm:pt modelId="{1D5832CF-7E25-4770-88A2-EEBC2EA5FBE1}" type="parTrans" cxnId="{AB857ACF-7F7A-457C-AF63-5F6710A427AC}">
      <dgm:prSet/>
      <dgm:spPr/>
      <dgm:t>
        <a:bodyPr/>
        <a:lstStyle/>
        <a:p>
          <a:endParaRPr lang="en-US"/>
        </a:p>
      </dgm:t>
    </dgm:pt>
    <dgm:pt modelId="{C48B5865-BAE5-45B1-AE12-3770FBAC60A5}" type="sibTrans" cxnId="{AB857ACF-7F7A-457C-AF63-5F6710A427AC}">
      <dgm:prSet/>
      <dgm:spPr/>
      <dgm:t>
        <a:bodyPr/>
        <a:lstStyle/>
        <a:p>
          <a:endParaRPr lang="en-US"/>
        </a:p>
      </dgm:t>
    </dgm:pt>
    <dgm:pt modelId="{C50BD29E-1B62-485D-BC13-B779B3E819D2}">
      <dgm:prSet phldrT="[Text]"/>
      <dgm:spPr/>
      <dgm:t>
        <a:bodyPr/>
        <a:lstStyle/>
        <a:p>
          <a:pPr algn="ctr"/>
          <a:r>
            <a:rPr lang="en-US" b="1" dirty="0" smtClean="0">
              <a:solidFill>
                <a:schemeClr val="tx1"/>
              </a:solidFill>
            </a:rPr>
            <a:t>Where</a:t>
          </a:r>
          <a:endParaRPr lang="en-US" b="1" dirty="0">
            <a:solidFill>
              <a:schemeClr val="tx1"/>
            </a:solidFill>
          </a:endParaRPr>
        </a:p>
      </dgm:t>
    </dgm:pt>
    <dgm:pt modelId="{08A4AB09-DCC9-4B7A-9325-A4DF517AFC09}" type="parTrans" cxnId="{070698D3-4E42-4D07-84D9-9C8A477BA904}">
      <dgm:prSet/>
      <dgm:spPr/>
      <dgm:t>
        <a:bodyPr/>
        <a:lstStyle/>
        <a:p>
          <a:endParaRPr lang="en-US"/>
        </a:p>
      </dgm:t>
    </dgm:pt>
    <dgm:pt modelId="{29794030-6A84-46B9-89DD-7EC156A4FBBC}" type="sibTrans" cxnId="{070698D3-4E42-4D07-84D9-9C8A477BA904}">
      <dgm:prSet/>
      <dgm:spPr/>
      <dgm:t>
        <a:bodyPr/>
        <a:lstStyle/>
        <a:p>
          <a:endParaRPr lang="en-US"/>
        </a:p>
      </dgm:t>
    </dgm:pt>
    <dgm:pt modelId="{7C376150-1C36-40BC-9788-658B40DB4440}">
      <dgm:prSet phldrT="[Text]"/>
      <dgm:spPr/>
      <dgm:t>
        <a:bodyPr/>
        <a:lstStyle/>
        <a:p>
          <a:pPr algn="ctr"/>
          <a:r>
            <a:rPr lang="en-US" b="1" dirty="0" smtClean="0">
              <a:solidFill>
                <a:schemeClr val="tx1"/>
              </a:solidFill>
            </a:rPr>
            <a:t>When</a:t>
          </a:r>
          <a:endParaRPr lang="en-US" b="1" dirty="0">
            <a:solidFill>
              <a:schemeClr val="tx1"/>
            </a:solidFill>
          </a:endParaRPr>
        </a:p>
      </dgm:t>
    </dgm:pt>
    <dgm:pt modelId="{9B5DC2C9-210B-4244-A7F0-0CB7E88F6111}" type="parTrans" cxnId="{D11FE1F3-3134-4FE9-BDFE-6CEAD6CCC904}">
      <dgm:prSet/>
      <dgm:spPr/>
      <dgm:t>
        <a:bodyPr/>
        <a:lstStyle/>
        <a:p>
          <a:endParaRPr lang="en-US"/>
        </a:p>
      </dgm:t>
    </dgm:pt>
    <dgm:pt modelId="{B46206E6-4AB4-43B1-AE68-8A56CA334D60}" type="sibTrans" cxnId="{D11FE1F3-3134-4FE9-BDFE-6CEAD6CCC904}">
      <dgm:prSet/>
      <dgm:spPr/>
      <dgm:t>
        <a:bodyPr/>
        <a:lstStyle/>
        <a:p>
          <a:endParaRPr lang="en-US"/>
        </a:p>
      </dgm:t>
    </dgm:pt>
    <dgm:pt modelId="{4FE731B0-C651-409B-A91E-DC61E2366BA7}">
      <dgm:prSet phldrT="[Text]"/>
      <dgm:spPr/>
      <dgm:t>
        <a:bodyPr/>
        <a:lstStyle/>
        <a:p>
          <a:pPr algn="ctr"/>
          <a:r>
            <a:rPr lang="en-US" b="1" dirty="0" smtClean="0">
              <a:solidFill>
                <a:schemeClr val="tx1"/>
              </a:solidFill>
            </a:rPr>
            <a:t>How Often</a:t>
          </a:r>
          <a:endParaRPr lang="en-US" b="1" dirty="0">
            <a:solidFill>
              <a:schemeClr val="tx1"/>
            </a:solidFill>
          </a:endParaRPr>
        </a:p>
      </dgm:t>
    </dgm:pt>
    <dgm:pt modelId="{C8065301-A18B-4414-98ED-99FF4EDD0860}" type="parTrans" cxnId="{455DF1C7-1A4E-4E78-B897-3F42D01DB4B7}">
      <dgm:prSet/>
      <dgm:spPr/>
      <dgm:t>
        <a:bodyPr/>
        <a:lstStyle/>
        <a:p>
          <a:endParaRPr lang="en-US"/>
        </a:p>
      </dgm:t>
    </dgm:pt>
    <dgm:pt modelId="{D81EDD42-C205-4C34-A94C-CC560DFAF966}" type="sibTrans" cxnId="{455DF1C7-1A4E-4E78-B897-3F42D01DB4B7}">
      <dgm:prSet/>
      <dgm:spPr/>
      <dgm:t>
        <a:bodyPr/>
        <a:lstStyle/>
        <a:p>
          <a:endParaRPr lang="en-US"/>
        </a:p>
      </dgm:t>
    </dgm:pt>
    <dgm:pt modelId="{F5DCFD5B-3783-4F6E-9175-A538F891312D}" type="pres">
      <dgm:prSet presAssocID="{4C56456D-02BC-4C16-8C61-D695E9901D6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F1CA487-0A83-4EBC-B3A3-2A3753F42957}" type="pres">
      <dgm:prSet presAssocID="{A83DEC6B-674C-40BB-9684-D8BC683BBC8A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CDD58D7-4782-405E-8B80-AF2B8121D611}" type="pres">
      <dgm:prSet presAssocID="{B204883E-A543-4DA6-AE60-BCA8F66EF07D}" presName="spacer" presStyleCnt="0"/>
      <dgm:spPr/>
    </dgm:pt>
    <dgm:pt modelId="{0B9486FF-7524-4886-B716-8E3FF72D3AFD}" type="pres">
      <dgm:prSet presAssocID="{89A834B6-459F-4549-94B8-2C5DFAE25BAD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61AB879-27F7-4DFC-AC78-85626DC3984A}" type="pres">
      <dgm:prSet presAssocID="{C48B5865-BAE5-45B1-AE12-3770FBAC60A5}" presName="spacer" presStyleCnt="0"/>
      <dgm:spPr/>
    </dgm:pt>
    <dgm:pt modelId="{90A5A920-89F2-42AA-8BEC-4BFD23C79784}" type="pres">
      <dgm:prSet presAssocID="{C50BD29E-1B62-485D-BC13-B779B3E819D2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55C20F3-275D-4ADD-8C26-6CC2E5D74B7A}" type="pres">
      <dgm:prSet presAssocID="{29794030-6A84-46B9-89DD-7EC156A4FBBC}" presName="spacer" presStyleCnt="0"/>
      <dgm:spPr/>
    </dgm:pt>
    <dgm:pt modelId="{677BA374-1293-4D5B-BCCE-C9CB15E3C74C}" type="pres">
      <dgm:prSet presAssocID="{7C376150-1C36-40BC-9788-658B40DB4440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CEB188A-E84A-4860-9928-A2B8889DC593}" type="pres">
      <dgm:prSet presAssocID="{B46206E6-4AB4-43B1-AE68-8A56CA334D60}" presName="spacer" presStyleCnt="0"/>
      <dgm:spPr/>
    </dgm:pt>
    <dgm:pt modelId="{A2B695A9-496A-4938-9760-310208F9F70F}" type="pres">
      <dgm:prSet presAssocID="{4FE731B0-C651-409B-A91E-DC61E2366BA7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B4EBBCE-3809-4408-B997-6BBDA7777DA1}" type="presOf" srcId="{4C56456D-02BC-4C16-8C61-D695E9901D62}" destId="{F5DCFD5B-3783-4F6E-9175-A538F891312D}" srcOrd="0" destOrd="0" presId="urn:microsoft.com/office/officeart/2005/8/layout/vList2"/>
    <dgm:cxn modelId="{9CFB0380-0D00-4E5E-93AD-76C0AF2DB456}" type="presOf" srcId="{C50BD29E-1B62-485D-BC13-B779B3E819D2}" destId="{90A5A920-89F2-42AA-8BEC-4BFD23C79784}" srcOrd="0" destOrd="0" presId="urn:microsoft.com/office/officeart/2005/8/layout/vList2"/>
    <dgm:cxn modelId="{5B9274EB-D933-459C-8BFC-149F441243E5}" type="presOf" srcId="{4FE731B0-C651-409B-A91E-DC61E2366BA7}" destId="{A2B695A9-496A-4938-9760-310208F9F70F}" srcOrd="0" destOrd="0" presId="urn:microsoft.com/office/officeart/2005/8/layout/vList2"/>
    <dgm:cxn modelId="{D11FE1F3-3134-4FE9-BDFE-6CEAD6CCC904}" srcId="{4C56456D-02BC-4C16-8C61-D695E9901D62}" destId="{7C376150-1C36-40BC-9788-658B40DB4440}" srcOrd="3" destOrd="0" parTransId="{9B5DC2C9-210B-4244-A7F0-0CB7E88F6111}" sibTransId="{B46206E6-4AB4-43B1-AE68-8A56CA334D60}"/>
    <dgm:cxn modelId="{4A6655F2-1728-4250-9035-E3EF17F08531}" type="presOf" srcId="{89A834B6-459F-4549-94B8-2C5DFAE25BAD}" destId="{0B9486FF-7524-4886-B716-8E3FF72D3AFD}" srcOrd="0" destOrd="0" presId="urn:microsoft.com/office/officeart/2005/8/layout/vList2"/>
    <dgm:cxn modelId="{455DF1C7-1A4E-4E78-B897-3F42D01DB4B7}" srcId="{4C56456D-02BC-4C16-8C61-D695E9901D62}" destId="{4FE731B0-C651-409B-A91E-DC61E2366BA7}" srcOrd="4" destOrd="0" parTransId="{C8065301-A18B-4414-98ED-99FF4EDD0860}" sibTransId="{D81EDD42-C205-4C34-A94C-CC560DFAF966}"/>
    <dgm:cxn modelId="{2B7700DA-9C08-46ED-A279-51F2F53BE6FD}" type="presOf" srcId="{A83DEC6B-674C-40BB-9684-D8BC683BBC8A}" destId="{CF1CA487-0A83-4EBC-B3A3-2A3753F42957}" srcOrd="0" destOrd="0" presId="urn:microsoft.com/office/officeart/2005/8/layout/vList2"/>
    <dgm:cxn modelId="{070698D3-4E42-4D07-84D9-9C8A477BA904}" srcId="{4C56456D-02BC-4C16-8C61-D695E9901D62}" destId="{C50BD29E-1B62-485D-BC13-B779B3E819D2}" srcOrd="2" destOrd="0" parTransId="{08A4AB09-DCC9-4B7A-9325-A4DF517AFC09}" sibTransId="{29794030-6A84-46B9-89DD-7EC156A4FBBC}"/>
    <dgm:cxn modelId="{AB857ACF-7F7A-457C-AF63-5F6710A427AC}" srcId="{4C56456D-02BC-4C16-8C61-D695E9901D62}" destId="{89A834B6-459F-4549-94B8-2C5DFAE25BAD}" srcOrd="1" destOrd="0" parTransId="{1D5832CF-7E25-4770-88A2-EEBC2EA5FBE1}" sibTransId="{C48B5865-BAE5-45B1-AE12-3770FBAC60A5}"/>
    <dgm:cxn modelId="{CEFDA8A1-8173-42B6-BD34-953F7ABE0F3D}" srcId="{4C56456D-02BC-4C16-8C61-D695E9901D62}" destId="{A83DEC6B-674C-40BB-9684-D8BC683BBC8A}" srcOrd="0" destOrd="0" parTransId="{2907FAE6-73E5-44FD-BE4B-8D4A078A33A0}" sibTransId="{B204883E-A543-4DA6-AE60-BCA8F66EF07D}"/>
    <dgm:cxn modelId="{EE47D45F-BAA1-47F7-9622-E4FC5652A465}" type="presOf" srcId="{7C376150-1C36-40BC-9788-658B40DB4440}" destId="{677BA374-1293-4D5B-BCCE-C9CB15E3C74C}" srcOrd="0" destOrd="0" presId="urn:microsoft.com/office/officeart/2005/8/layout/vList2"/>
    <dgm:cxn modelId="{9CE4C0F7-CA7C-4EB8-ABA0-AADDC01C5DD5}" type="presParOf" srcId="{F5DCFD5B-3783-4F6E-9175-A538F891312D}" destId="{CF1CA487-0A83-4EBC-B3A3-2A3753F42957}" srcOrd="0" destOrd="0" presId="urn:microsoft.com/office/officeart/2005/8/layout/vList2"/>
    <dgm:cxn modelId="{EF0CF010-82C2-4AC5-9FDC-6BE949FA2AD5}" type="presParOf" srcId="{F5DCFD5B-3783-4F6E-9175-A538F891312D}" destId="{ECDD58D7-4782-405E-8B80-AF2B8121D611}" srcOrd="1" destOrd="0" presId="urn:microsoft.com/office/officeart/2005/8/layout/vList2"/>
    <dgm:cxn modelId="{55F7AF7F-D0AA-49A0-A753-8D0CF13D3D8A}" type="presParOf" srcId="{F5DCFD5B-3783-4F6E-9175-A538F891312D}" destId="{0B9486FF-7524-4886-B716-8E3FF72D3AFD}" srcOrd="2" destOrd="0" presId="urn:microsoft.com/office/officeart/2005/8/layout/vList2"/>
    <dgm:cxn modelId="{C06E37A7-D83D-4DFE-98B1-9CC8BDC62C13}" type="presParOf" srcId="{F5DCFD5B-3783-4F6E-9175-A538F891312D}" destId="{B61AB879-27F7-4DFC-AC78-85626DC3984A}" srcOrd="3" destOrd="0" presId="urn:microsoft.com/office/officeart/2005/8/layout/vList2"/>
    <dgm:cxn modelId="{CDA775C1-28AB-4AB5-A405-1DA01896A2CC}" type="presParOf" srcId="{F5DCFD5B-3783-4F6E-9175-A538F891312D}" destId="{90A5A920-89F2-42AA-8BEC-4BFD23C79784}" srcOrd="4" destOrd="0" presId="urn:microsoft.com/office/officeart/2005/8/layout/vList2"/>
    <dgm:cxn modelId="{4B453340-6CB9-46EB-BF40-F1B7FA055429}" type="presParOf" srcId="{F5DCFD5B-3783-4F6E-9175-A538F891312D}" destId="{155C20F3-275D-4ADD-8C26-6CC2E5D74B7A}" srcOrd="5" destOrd="0" presId="urn:microsoft.com/office/officeart/2005/8/layout/vList2"/>
    <dgm:cxn modelId="{54141527-6EA7-4690-9663-C297AA8CE86E}" type="presParOf" srcId="{F5DCFD5B-3783-4F6E-9175-A538F891312D}" destId="{677BA374-1293-4D5B-BCCE-C9CB15E3C74C}" srcOrd="6" destOrd="0" presId="urn:microsoft.com/office/officeart/2005/8/layout/vList2"/>
    <dgm:cxn modelId="{D4C112BD-AFB7-4A0D-85D1-E0DAE13F1D5A}" type="presParOf" srcId="{F5DCFD5B-3783-4F6E-9175-A538F891312D}" destId="{2CEB188A-E84A-4860-9928-A2B8889DC593}" srcOrd="7" destOrd="0" presId="urn:microsoft.com/office/officeart/2005/8/layout/vList2"/>
    <dgm:cxn modelId="{C001ADB4-7F50-4422-B02B-B6EFA51B53F9}" type="presParOf" srcId="{F5DCFD5B-3783-4F6E-9175-A538F891312D}" destId="{A2B695A9-496A-4938-9760-310208F9F70F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348683D-97F1-4F1F-8320-47059D93002B}" type="doc">
      <dgm:prSet loTypeId="urn:diagrams.loki3.com/BracketList+Icon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6894865-EC7F-467B-B2B8-3FB457E11604}">
      <dgm:prSet phldrT="[Text]"/>
      <dgm:spPr/>
      <dgm:t>
        <a:bodyPr/>
        <a:lstStyle/>
        <a:p>
          <a:r>
            <a:rPr lang="en-US" dirty="0" smtClean="0"/>
            <a:t>Communication Objectives (Indirect)</a:t>
          </a:r>
          <a:endParaRPr lang="en-US" dirty="0"/>
        </a:p>
      </dgm:t>
    </dgm:pt>
    <dgm:pt modelId="{7765D45C-6751-4515-BD47-357538C759FD}" type="parTrans" cxnId="{199C97A8-3086-4AD7-A4D1-503DB51AE56E}">
      <dgm:prSet/>
      <dgm:spPr/>
      <dgm:t>
        <a:bodyPr/>
        <a:lstStyle/>
        <a:p>
          <a:endParaRPr lang="en-US"/>
        </a:p>
      </dgm:t>
    </dgm:pt>
    <dgm:pt modelId="{407F5CC7-45F0-49F7-A8F2-A1CFD27022A4}" type="sibTrans" cxnId="{199C97A8-3086-4AD7-A4D1-503DB51AE56E}">
      <dgm:prSet/>
      <dgm:spPr/>
      <dgm:t>
        <a:bodyPr/>
        <a:lstStyle/>
        <a:p>
          <a:endParaRPr lang="en-US"/>
        </a:p>
      </dgm:t>
    </dgm:pt>
    <dgm:pt modelId="{D33BDB6F-DFF0-4293-B538-7CD0DA16F748}">
      <dgm:prSet phldrT="[Text]"/>
      <dgm:spPr/>
      <dgm:t>
        <a:bodyPr/>
        <a:lstStyle/>
        <a:p>
          <a:r>
            <a:rPr lang="en-US" dirty="0" smtClean="0"/>
            <a:t>Sales Objective (Direct)</a:t>
          </a:r>
          <a:endParaRPr lang="en-US" dirty="0"/>
        </a:p>
      </dgm:t>
    </dgm:pt>
    <dgm:pt modelId="{5891CE09-7729-48A1-A0DC-2FE1C94454C7}" type="parTrans" cxnId="{B48810ED-CBCD-463B-8344-9F9751A83601}">
      <dgm:prSet/>
      <dgm:spPr/>
      <dgm:t>
        <a:bodyPr/>
        <a:lstStyle/>
        <a:p>
          <a:endParaRPr lang="en-US"/>
        </a:p>
      </dgm:t>
    </dgm:pt>
    <dgm:pt modelId="{21230588-95AB-4666-BEC2-7D4880F70854}" type="sibTrans" cxnId="{B48810ED-CBCD-463B-8344-9F9751A83601}">
      <dgm:prSet/>
      <dgm:spPr/>
      <dgm:t>
        <a:bodyPr/>
        <a:lstStyle/>
        <a:p>
          <a:endParaRPr lang="en-US"/>
        </a:p>
      </dgm:t>
    </dgm:pt>
    <dgm:pt modelId="{2E038E74-E894-43B1-9E3C-695D68C18308}" type="pres">
      <dgm:prSet presAssocID="{5348683D-97F1-4F1F-8320-47059D93002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73B041F-C0E1-439E-8F48-B4E9CC8E40AC}" type="pres">
      <dgm:prSet presAssocID="{66894865-EC7F-467B-B2B8-3FB457E11604}" presName="linNode" presStyleCnt="0"/>
      <dgm:spPr/>
    </dgm:pt>
    <dgm:pt modelId="{B9B535A6-639C-4AFB-A3D2-6AC65E557D54}" type="pres">
      <dgm:prSet presAssocID="{66894865-EC7F-467B-B2B8-3FB457E11604}" presName="parTx" presStyleLbl="revTx" presStyleIdx="0" presStyleCnt="2" custLinFactNeighborX="25595" custLinFactNeighborY="4884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4996ECF-410F-438E-8FA3-F2477556A216}" type="pres">
      <dgm:prSet presAssocID="{66894865-EC7F-467B-B2B8-3FB457E11604}" presName="bracket" presStyleLbl="parChTrans1D1" presStyleIdx="0" presStyleCnt="2" custScaleY="262041" custLinFactX="24405" custLinFactNeighborX="100000" custLinFactNeighborY="50120"/>
      <dgm:spPr/>
    </dgm:pt>
    <dgm:pt modelId="{46BCB7EB-9251-402E-AEE4-B0EEA43EC5AE}" type="pres">
      <dgm:prSet presAssocID="{66894865-EC7F-467B-B2B8-3FB457E11604}" presName="spH" presStyleCnt="0"/>
      <dgm:spPr/>
    </dgm:pt>
    <dgm:pt modelId="{39F82343-7131-4EC7-8D3B-45903E5648FD}" type="pres">
      <dgm:prSet presAssocID="{407F5CC7-45F0-49F7-A8F2-A1CFD27022A4}" presName="spV" presStyleCnt="0"/>
      <dgm:spPr/>
    </dgm:pt>
    <dgm:pt modelId="{D5DD6AC4-8E9F-4AC7-AADE-EB22005F1136}" type="pres">
      <dgm:prSet presAssocID="{D33BDB6F-DFF0-4293-B538-7CD0DA16F748}" presName="linNode" presStyleCnt="0"/>
      <dgm:spPr/>
    </dgm:pt>
    <dgm:pt modelId="{A2E7B0C4-5CC2-4342-9ADC-49C840A1674F}" type="pres">
      <dgm:prSet presAssocID="{D33BDB6F-DFF0-4293-B538-7CD0DA16F748}" presName="parTx" presStyleLbl="revTx" presStyleIdx="1" presStyleCnt="2" custLinFactNeighborX="25595" custLinFactNeighborY="5976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FFB851A-6B19-4E32-BDA4-7AC7A06BC031}" type="pres">
      <dgm:prSet presAssocID="{D33BDB6F-DFF0-4293-B538-7CD0DA16F748}" presName="bracket" presStyleLbl="parChTrans1D1" presStyleIdx="1" presStyleCnt="2" custScaleX="141316" custScaleY="42538" custLinFactX="47958" custLinFactNeighborX="100000" custLinFactNeighborY="73795"/>
      <dgm:spPr>
        <a:prstGeom prst="rightArrow">
          <a:avLst/>
        </a:prstGeom>
      </dgm:spPr>
    </dgm:pt>
    <dgm:pt modelId="{99CD09F3-4463-4591-A33F-A0E776CD96C3}" type="pres">
      <dgm:prSet presAssocID="{D33BDB6F-DFF0-4293-B538-7CD0DA16F748}" presName="spH" presStyleCnt="0"/>
      <dgm:spPr/>
    </dgm:pt>
  </dgm:ptLst>
  <dgm:cxnLst>
    <dgm:cxn modelId="{98B876EB-C318-4C44-A140-DEBD9D8D1738}" type="presOf" srcId="{D33BDB6F-DFF0-4293-B538-7CD0DA16F748}" destId="{A2E7B0C4-5CC2-4342-9ADC-49C840A1674F}" srcOrd="0" destOrd="0" presId="urn:diagrams.loki3.com/BracketList+Icon"/>
    <dgm:cxn modelId="{98191112-6635-4230-A417-9B13883DAE90}" type="presOf" srcId="{66894865-EC7F-467B-B2B8-3FB457E11604}" destId="{B9B535A6-639C-4AFB-A3D2-6AC65E557D54}" srcOrd="0" destOrd="0" presId="urn:diagrams.loki3.com/BracketList+Icon"/>
    <dgm:cxn modelId="{199C97A8-3086-4AD7-A4D1-503DB51AE56E}" srcId="{5348683D-97F1-4F1F-8320-47059D93002B}" destId="{66894865-EC7F-467B-B2B8-3FB457E11604}" srcOrd="0" destOrd="0" parTransId="{7765D45C-6751-4515-BD47-357538C759FD}" sibTransId="{407F5CC7-45F0-49F7-A8F2-A1CFD27022A4}"/>
    <dgm:cxn modelId="{96EE4AF8-3598-4571-855D-578EF3BF2A31}" type="presOf" srcId="{5348683D-97F1-4F1F-8320-47059D93002B}" destId="{2E038E74-E894-43B1-9E3C-695D68C18308}" srcOrd="0" destOrd="0" presId="urn:diagrams.loki3.com/BracketList+Icon"/>
    <dgm:cxn modelId="{B48810ED-CBCD-463B-8344-9F9751A83601}" srcId="{5348683D-97F1-4F1F-8320-47059D93002B}" destId="{D33BDB6F-DFF0-4293-B538-7CD0DA16F748}" srcOrd="1" destOrd="0" parTransId="{5891CE09-7729-48A1-A0DC-2FE1C94454C7}" sibTransId="{21230588-95AB-4666-BEC2-7D4880F70854}"/>
    <dgm:cxn modelId="{209FDF8F-5D14-4732-9AB2-619EE5C19E75}" type="presParOf" srcId="{2E038E74-E894-43B1-9E3C-695D68C18308}" destId="{B73B041F-C0E1-439E-8F48-B4E9CC8E40AC}" srcOrd="0" destOrd="0" presId="urn:diagrams.loki3.com/BracketList+Icon"/>
    <dgm:cxn modelId="{1B8D2ABB-3B1A-472A-B38A-FE5A1051F37C}" type="presParOf" srcId="{B73B041F-C0E1-439E-8F48-B4E9CC8E40AC}" destId="{B9B535A6-639C-4AFB-A3D2-6AC65E557D54}" srcOrd="0" destOrd="0" presId="urn:diagrams.loki3.com/BracketList+Icon"/>
    <dgm:cxn modelId="{FE6A0611-FC98-4B6E-A12B-6594BA119C14}" type="presParOf" srcId="{B73B041F-C0E1-439E-8F48-B4E9CC8E40AC}" destId="{34996ECF-410F-438E-8FA3-F2477556A216}" srcOrd="1" destOrd="0" presId="urn:diagrams.loki3.com/BracketList+Icon"/>
    <dgm:cxn modelId="{2E6D86C4-EDF9-45A2-93C2-DADA7524D2C2}" type="presParOf" srcId="{B73B041F-C0E1-439E-8F48-B4E9CC8E40AC}" destId="{46BCB7EB-9251-402E-AEE4-B0EEA43EC5AE}" srcOrd="2" destOrd="0" presId="urn:diagrams.loki3.com/BracketList+Icon"/>
    <dgm:cxn modelId="{71302D36-E4D0-434C-B96E-056617E88829}" type="presParOf" srcId="{2E038E74-E894-43B1-9E3C-695D68C18308}" destId="{39F82343-7131-4EC7-8D3B-45903E5648FD}" srcOrd="1" destOrd="0" presId="urn:diagrams.loki3.com/BracketList+Icon"/>
    <dgm:cxn modelId="{C2D371A5-13F6-4F7E-B252-8B53EB966901}" type="presParOf" srcId="{2E038E74-E894-43B1-9E3C-695D68C18308}" destId="{D5DD6AC4-8E9F-4AC7-AADE-EB22005F1136}" srcOrd="2" destOrd="0" presId="urn:diagrams.loki3.com/BracketList+Icon"/>
    <dgm:cxn modelId="{0DF0AEB7-9C79-42F8-A5AE-6078F8867A83}" type="presParOf" srcId="{D5DD6AC4-8E9F-4AC7-AADE-EB22005F1136}" destId="{A2E7B0C4-5CC2-4342-9ADC-49C840A1674F}" srcOrd="0" destOrd="0" presId="urn:diagrams.loki3.com/BracketList+Icon"/>
    <dgm:cxn modelId="{9BB53FF7-C8D0-4AA3-96C3-652436D02356}" type="presParOf" srcId="{D5DD6AC4-8E9F-4AC7-AADE-EB22005F1136}" destId="{2FFB851A-6B19-4E32-BDA4-7AC7A06BC031}" srcOrd="1" destOrd="0" presId="urn:diagrams.loki3.com/BracketList+Icon"/>
    <dgm:cxn modelId="{83575AEB-A2B5-4C58-BE78-46F2139B0779}" type="presParOf" srcId="{D5DD6AC4-8E9F-4AC7-AADE-EB22005F1136}" destId="{99CD09F3-4463-4591-A33F-A0E776CD96C3}" srcOrd="2" destOrd="0" presId="urn:diagrams.loki3.com/BracketList+Icon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9B10EC2-D8A6-4B88-A34B-A8F8763440E7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7B27753-96F4-47A3-9961-A60B57A97C65}">
      <dgm:prSet/>
      <dgm:spPr/>
      <dgm:t>
        <a:bodyPr/>
        <a:lstStyle/>
        <a:p>
          <a:pPr rtl="0"/>
          <a:r>
            <a:rPr lang="en-US" dirty="0" smtClean="0"/>
            <a:t>] Cognitive Stage</a:t>
          </a:r>
          <a:endParaRPr lang="en-US" dirty="0"/>
        </a:p>
      </dgm:t>
    </dgm:pt>
    <dgm:pt modelId="{6B28AD22-4B8E-4DA7-8DE0-0A211DC5EBA0}" type="parTrans" cxnId="{0789CEB7-C728-4260-A4D4-BF50BD215823}">
      <dgm:prSet/>
      <dgm:spPr/>
      <dgm:t>
        <a:bodyPr/>
        <a:lstStyle/>
        <a:p>
          <a:endParaRPr lang="en-US"/>
        </a:p>
      </dgm:t>
    </dgm:pt>
    <dgm:pt modelId="{8C48820E-F8F4-4C44-9C40-E3716D71D888}" type="sibTrans" cxnId="{0789CEB7-C728-4260-A4D4-BF50BD215823}">
      <dgm:prSet/>
      <dgm:spPr/>
      <dgm:t>
        <a:bodyPr/>
        <a:lstStyle/>
        <a:p>
          <a:endParaRPr lang="en-US"/>
        </a:p>
      </dgm:t>
    </dgm:pt>
    <dgm:pt modelId="{9120B100-5668-4F7A-A1B0-F7AB2AF4BFF2}">
      <dgm:prSet/>
      <dgm:spPr/>
      <dgm:t>
        <a:bodyPr/>
        <a:lstStyle/>
        <a:p>
          <a:pPr rtl="0"/>
          <a:r>
            <a:rPr lang="en-US" dirty="0" smtClean="0"/>
            <a:t>] Affective Stage</a:t>
          </a:r>
          <a:endParaRPr lang="en-US" dirty="0"/>
        </a:p>
      </dgm:t>
    </dgm:pt>
    <dgm:pt modelId="{BB1CFABD-1C7A-403F-A2ED-69DD59439C70}" type="parTrans" cxnId="{9026D117-97C4-404B-B4E3-2A5CB172D5A8}">
      <dgm:prSet/>
      <dgm:spPr/>
      <dgm:t>
        <a:bodyPr/>
        <a:lstStyle/>
        <a:p>
          <a:endParaRPr lang="en-US"/>
        </a:p>
      </dgm:t>
    </dgm:pt>
    <dgm:pt modelId="{179E7CD7-81BB-4748-898E-2D34B26A4E7E}" type="sibTrans" cxnId="{9026D117-97C4-404B-B4E3-2A5CB172D5A8}">
      <dgm:prSet/>
      <dgm:spPr/>
      <dgm:t>
        <a:bodyPr/>
        <a:lstStyle/>
        <a:p>
          <a:endParaRPr lang="en-US"/>
        </a:p>
      </dgm:t>
    </dgm:pt>
    <dgm:pt modelId="{D327DCE4-B3E2-4071-AA68-40F82249E8AF}">
      <dgm:prSet/>
      <dgm:spPr/>
      <dgm:t>
        <a:bodyPr/>
        <a:lstStyle/>
        <a:p>
          <a:pPr rtl="0"/>
          <a:r>
            <a:rPr lang="en-US" dirty="0" smtClean="0"/>
            <a:t>] Conative Stage</a:t>
          </a:r>
          <a:endParaRPr lang="en-US" dirty="0"/>
        </a:p>
      </dgm:t>
    </dgm:pt>
    <dgm:pt modelId="{5F9D954D-B771-4756-B5D8-530CEBFE00B1}" type="parTrans" cxnId="{7B332358-45FA-4501-9423-5DB1C8AD7779}">
      <dgm:prSet/>
      <dgm:spPr/>
      <dgm:t>
        <a:bodyPr/>
        <a:lstStyle/>
        <a:p>
          <a:endParaRPr lang="en-US"/>
        </a:p>
      </dgm:t>
    </dgm:pt>
    <dgm:pt modelId="{EDE099A7-99B8-4DF3-BA51-3947DCC330EF}" type="sibTrans" cxnId="{7B332358-45FA-4501-9423-5DB1C8AD7779}">
      <dgm:prSet/>
      <dgm:spPr/>
      <dgm:t>
        <a:bodyPr/>
        <a:lstStyle/>
        <a:p>
          <a:endParaRPr lang="en-US"/>
        </a:p>
      </dgm:t>
    </dgm:pt>
    <dgm:pt modelId="{257B490B-13A7-4569-8909-B9E18AAFD0B6}" type="pres">
      <dgm:prSet presAssocID="{A9B10EC2-D8A6-4B88-A34B-A8F8763440E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8AD073C-25B8-4479-AF34-356222D4B5E6}" type="pres">
      <dgm:prSet presAssocID="{97B27753-96F4-47A3-9961-A60B57A97C65}" presName="parentText" presStyleLbl="node1" presStyleIdx="0" presStyleCnt="3" custScaleY="127335" custLinFactY="-15193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E79002C-76CC-4B88-B915-DDC711338B4D}" type="pres">
      <dgm:prSet presAssocID="{8C48820E-F8F4-4C44-9C40-E3716D71D888}" presName="spacer" presStyleCnt="0"/>
      <dgm:spPr/>
    </dgm:pt>
    <dgm:pt modelId="{638E38A2-3383-4196-9C11-A4F717B2602B}" type="pres">
      <dgm:prSet presAssocID="{9120B100-5668-4F7A-A1B0-F7AB2AF4BFF2}" presName="parentText" presStyleLbl="node1" presStyleIdx="1" presStyleCnt="3" custScaleY="217692" custLinFactNeighborX="441" custLinFactNeighborY="-2389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D7FA5AB-77C1-4842-B4C2-C03A00124E98}" type="pres">
      <dgm:prSet presAssocID="{179E7CD7-81BB-4748-898E-2D34B26A4E7E}" presName="spacer" presStyleCnt="0"/>
      <dgm:spPr/>
    </dgm:pt>
    <dgm:pt modelId="{D060E958-B6F0-4999-8AC1-81CA434FB463}" type="pres">
      <dgm:prSet presAssocID="{D327DCE4-B3E2-4071-AA68-40F82249E8AF}" presName="parentText" presStyleLbl="node1" presStyleIdx="2" presStyleCnt="3" custScaleY="75992" custLinFactY="14938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441CAD8-5B61-4B02-A933-230A4E92AD8D}" type="presOf" srcId="{D327DCE4-B3E2-4071-AA68-40F82249E8AF}" destId="{D060E958-B6F0-4999-8AC1-81CA434FB463}" srcOrd="0" destOrd="0" presId="urn:microsoft.com/office/officeart/2005/8/layout/vList2"/>
    <dgm:cxn modelId="{9026D117-97C4-404B-B4E3-2A5CB172D5A8}" srcId="{A9B10EC2-D8A6-4B88-A34B-A8F8763440E7}" destId="{9120B100-5668-4F7A-A1B0-F7AB2AF4BFF2}" srcOrd="1" destOrd="0" parTransId="{BB1CFABD-1C7A-403F-A2ED-69DD59439C70}" sibTransId="{179E7CD7-81BB-4748-898E-2D34B26A4E7E}"/>
    <dgm:cxn modelId="{D9DD904D-F61F-45A6-B6FC-09CC02655F31}" type="presOf" srcId="{9120B100-5668-4F7A-A1B0-F7AB2AF4BFF2}" destId="{638E38A2-3383-4196-9C11-A4F717B2602B}" srcOrd="0" destOrd="0" presId="urn:microsoft.com/office/officeart/2005/8/layout/vList2"/>
    <dgm:cxn modelId="{04D3C64D-8888-4345-B55D-AB15B55C02F0}" type="presOf" srcId="{97B27753-96F4-47A3-9961-A60B57A97C65}" destId="{A8AD073C-25B8-4479-AF34-356222D4B5E6}" srcOrd="0" destOrd="0" presId="urn:microsoft.com/office/officeart/2005/8/layout/vList2"/>
    <dgm:cxn modelId="{0789CEB7-C728-4260-A4D4-BF50BD215823}" srcId="{A9B10EC2-D8A6-4B88-A34B-A8F8763440E7}" destId="{97B27753-96F4-47A3-9961-A60B57A97C65}" srcOrd="0" destOrd="0" parTransId="{6B28AD22-4B8E-4DA7-8DE0-0A211DC5EBA0}" sibTransId="{8C48820E-F8F4-4C44-9C40-E3716D71D888}"/>
    <dgm:cxn modelId="{7B332358-45FA-4501-9423-5DB1C8AD7779}" srcId="{A9B10EC2-D8A6-4B88-A34B-A8F8763440E7}" destId="{D327DCE4-B3E2-4071-AA68-40F82249E8AF}" srcOrd="2" destOrd="0" parTransId="{5F9D954D-B771-4756-B5D8-530CEBFE00B1}" sibTransId="{EDE099A7-99B8-4DF3-BA51-3947DCC330EF}"/>
    <dgm:cxn modelId="{BEAB9C69-E148-4124-B392-5255107197FE}" type="presOf" srcId="{A9B10EC2-D8A6-4B88-A34B-A8F8763440E7}" destId="{257B490B-13A7-4569-8909-B9E18AAFD0B6}" srcOrd="0" destOrd="0" presId="urn:microsoft.com/office/officeart/2005/8/layout/vList2"/>
    <dgm:cxn modelId="{81B10C9A-C370-482A-985E-2D88FC27FD10}" type="presParOf" srcId="{257B490B-13A7-4569-8909-B9E18AAFD0B6}" destId="{A8AD073C-25B8-4479-AF34-356222D4B5E6}" srcOrd="0" destOrd="0" presId="urn:microsoft.com/office/officeart/2005/8/layout/vList2"/>
    <dgm:cxn modelId="{2F9E37CB-CA7A-47B2-A731-2A0B3557463D}" type="presParOf" srcId="{257B490B-13A7-4569-8909-B9E18AAFD0B6}" destId="{5E79002C-76CC-4B88-B915-DDC711338B4D}" srcOrd="1" destOrd="0" presId="urn:microsoft.com/office/officeart/2005/8/layout/vList2"/>
    <dgm:cxn modelId="{D42BD6BD-4270-41FD-97E3-34D276F1FCC5}" type="presParOf" srcId="{257B490B-13A7-4569-8909-B9E18AAFD0B6}" destId="{638E38A2-3383-4196-9C11-A4F717B2602B}" srcOrd="2" destOrd="0" presId="urn:microsoft.com/office/officeart/2005/8/layout/vList2"/>
    <dgm:cxn modelId="{9B2B19F8-A63A-46B9-BA35-7F923E257C82}" type="presParOf" srcId="{257B490B-13A7-4569-8909-B9E18AAFD0B6}" destId="{7D7FA5AB-77C1-4842-B4C2-C03A00124E98}" srcOrd="3" destOrd="0" presId="urn:microsoft.com/office/officeart/2005/8/layout/vList2"/>
    <dgm:cxn modelId="{B15A31D1-2A72-4050-8507-A9561727E9EB}" type="presParOf" srcId="{257B490B-13A7-4569-8909-B9E18AAFD0B6}" destId="{D060E958-B6F0-4999-8AC1-81CA434FB463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AD6EDFD-7F08-4298-8A6D-B57967884D39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2A5BB4B-C52F-4B00-938F-EBA67F45FCB4}">
      <dgm:prSet phldrT="[Text]"/>
      <dgm:spPr/>
      <dgm:t>
        <a:bodyPr/>
        <a:lstStyle/>
        <a:p>
          <a:r>
            <a:rPr lang="en-US" dirty="0" smtClean="0"/>
            <a:t>Awareness</a:t>
          </a:r>
          <a:endParaRPr lang="en-US" dirty="0"/>
        </a:p>
      </dgm:t>
    </dgm:pt>
    <dgm:pt modelId="{5573CEA5-C8A1-472B-8A28-2EB73D74A2C1}" type="parTrans" cxnId="{B1D99851-C7B9-4B20-B6A7-50530DF85B26}">
      <dgm:prSet/>
      <dgm:spPr/>
      <dgm:t>
        <a:bodyPr/>
        <a:lstStyle/>
        <a:p>
          <a:endParaRPr lang="en-US"/>
        </a:p>
      </dgm:t>
    </dgm:pt>
    <dgm:pt modelId="{8B364446-A0CE-4FDF-8AD6-8877A823F8EB}" type="sibTrans" cxnId="{B1D99851-C7B9-4B20-B6A7-50530DF85B26}">
      <dgm:prSet/>
      <dgm:spPr/>
      <dgm:t>
        <a:bodyPr/>
        <a:lstStyle/>
        <a:p>
          <a:endParaRPr lang="en-US"/>
        </a:p>
      </dgm:t>
    </dgm:pt>
    <dgm:pt modelId="{0498D1F1-8114-42EF-9CB4-BC77654D255D}">
      <dgm:prSet phldrT="[Text]"/>
      <dgm:spPr/>
      <dgm:t>
        <a:bodyPr/>
        <a:lstStyle/>
        <a:p>
          <a:r>
            <a:rPr lang="en-US" dirty="0" smtClean="0"/>
            <a:t>Knowledge</a:t>
          </a:r>
          <a:endParaRPr lang="en-US" dirty="0"/>
        </a:p>
      </dgm:t>
    </dgm:pt>
    <dgm:pt modelId="{DD39B070-E6D3-412E-8935-2C35ADB5D795}" type="parTrans" cxnId="{015B152E-8434-4502-BB31-7FFBBF9B868A}">
      <dgm:prSet/>
      <dgm:spPr/>
      <dgm:t>
        <a:bodyPr/>
        <a:lstStyle/>
        <a:p>
          <a:endParaRPr lang="en-US"/>
        </a:p>
      </dgm:t>
    </dgm:pt>
    <dgm:pt modelId="{8BEBB41C-DCD9-4867-B5CD-55ADCD3BDD9C}" type="sibTrans" cxnId="{015B152E-8434-4502-BB31-7FFBBF9B868A}">
      <dgm:prSet/>
      <dgm:spPr/>
      <dgm:t>
        <a:bodyPr/>
        <a:lstStyle/>
        <a:p>
          <a:endParaRPr lang="en-US"/>
        </a:p>
      </dgm:t>
    </dgm:pt>
    <dgm:pt modelId="{37F38BA5-AD8F-4CB1-B7EC-F00D5239683E}">
      <dgm:prSet phldrT="[Text]"/>
      <dgm:spPr/>
      <dgm:t>
        <a:bodyPr/>
        <a:lstStyle/>
        <a:p>
          <a:r>
            <a:rPr lang="en-US" dirty="0" smtClean="0"/>
            <a:t>Preference</a:t>
          </a:r>
          <a:endParaRPr lang="en-US" dirty="0"/>
        </a:p>
      </dgm:t>
    </dgm:pt>
    <dgm:pt modelId="{C0171250-74EF-438C-A37C-093885DE8937}" type="parTrans" cxnId="{4178B622-98AC-407F-9804-90B46678CF69}">
      <dgm:prSet/>
      <dgm:spPr/>
      <dgm:t>
        <a:bodyPr/>
        <a:lstStyle/>
        <a:p>
          <a:endParaRPr lang="en-US"/>
        </a:p>
      </dgm:t>
    </dgm:pt>
    <dgm:pt modelId="{4D26139E-C6FE-422D-A087-E67F8D1CE957}" type="sibTrans" cxnId="{4178B622-98AC-407F-9804-90B46678CF69}">
      <dgm:prSet/>
      <dgm:spPr/>
      <dgm:t>
        <a:bodyPr/>
        <a:lstStyle/>
        <a:p>
          <a:endParaRPr lang="en-US"/>
        </a:p>
      </dgm:t>
    </dgm:pt>
    <dgm:pt modelId="{E43C707C-DCFD-40D8-B3B5-EE6C644E57DE}">
      <dgm:prSet phldrT="[Text]"/>
      <dgm:spPr/>
      <dgm:t>
        <a:bodyPr/>
        <a:lstStyle/>
        <a:p>
          <a:r>
            <a:rPr lang="en-US" dirty="0" smtClean="0"/>
            <a:t>Purchase</a:t>
          </a:r>
          <a:endParaRPr lang="en-US" dirty="0"/>
        </a:p>
      </dgm:t>
    </dgm:pt>
    <dgm:pt modelId="{ABF9DCD7-FE5B-4619-9E1D-027082A431F2}" type="parTrans" cxnId="{886A8E81-BBA9-474D-A67E-638DCB38C480}">
      <dgm:prSet/>
      <dgm:spPr/>
      <dgm:t>
        <a:bodyPr/>
        <a:lstStyle/>
        <a:p>
          <a:endParaRPr lang="en-US"/>
        </a:p>
      </dgm:t>
    </dgm:pt>
    <dgm:pt modelId="{DA23A820-CF55-4A63-8ABC-5D35D7D65EC6}" type="sibTrans" cxnId="{886A8E81-BBA9-474D-A67E-638DCB38C480}">
      <dgm:prSet/>
      <dgm:spPr/>
      <dgm:t>
        <a:bodyPr/>
        <a:lstStyle/>
        <a:p>
          <a:endParaRPr lang="en-US"/>
        </a:p>
      </dgm:t>
    </dgm:pt>
    <dgm:pt modelId="{C092FA84-2FDC-458F-A014-62E29B4F1509}">
      <dgm:prSet phldrT="[Text]"/>
      <dgm:spPr/>
      <dgm:t>
        <a:bodyPr/>
        <a:lstStyle/>
        <a:p>
          <a:r>
            <a:rPr lang="en-US" dirty="0" smtClean="0"/>
            <a:t>Conviction</a:t>
          </a:r>
          <a:endParaRPr lang="en-US" dirty="0"/>
        </a:p>
      </dgm:t>
    </dgm:pt>
    <dgm:pt modelId="{26E050DE-E51E-4605-9D75-C546AD86EF45}" type="parTrans" cxnId="{C07320FB-7D29-40E6-A994-5241E168BC53}">
      <dgm:prSet/>
      <dgm:spPr/>
      <dgm:t>
        <a:bodyPr/>
        <a:lstStyle/>
        <a:p>
          <a:endParaRPr lang="en-US"/>
        </a:p>
      </dgm:t>
    </dgm:pt>
    <dgm:pt modelId="{0E0332D6-615A-41BE-80CE-98F6C40CB4A5}" type="sibTrans" cxnId="{C07320FB-7D29-40E6-A994-5241E168BC53}">
      <dgm:prSet/>
      <dgm:spPr/>
      <dgm:t>
        <a:bodyPr/>
        <a:lstStyle/>
        <a:p>
          <a:endParaRPr lang="en-US"/>
        </a:p>
      </dgm:t>
    </dgm:pt>
    <dgm:pt modelId="{44AB44A2-37C6-4D36-A90A-C7F8EBCF285E}">
      <dgm:prSet phldrT="[Text]"/>
      <dgm:spPr/>
      <dgm:t>
        <a:bodyPr/>
        <a:lstStyle/>
        <a:p>
          <a:r>
            <a:rPr lang="en-US" dirty="0" smtClean="0"/>
            <a:t>Liking</a:t>
          </a:r>
          <a:endParaRPr lang="en-US" dirty="0"/>
        </a:p>
      </dgm:t>
    </dgm:pt>
    <dgm:pt modelId="{53537414-AEF2-4857-9852-94A722224765}" type="parTrans" cxnId="{C400ACF3-5F26-49B1-B4A2-EDE8C2BA98AA}">
      <dgm:prSet/>
      <dgm:spPr/>
      <dgm:t>
        <a:bodyPr/>
        <a:lstStyle/>
        <a:p>
          <a:endParaRPr lang="en-US"/>
        </a:p>
      </dgm:t>
    </dgm:pt>
    <dgm:pt modelId="{F636042F-F469-4658-9B18-1497A252284F}" type="sibTrans" cxnId="{C400ACF3-5F26-49B1-B4A2-EDE8C2BA98AA}">
      <dgm:prSet/>
      <dgm:spPr/>
      <dgm:t>
        <a:bodyPr/>
        <a:lstStyle/>
        <a:p>
          <a:endParaRPr lang="en-US"/>
        </a:p>
      </dgm:t>
    </dgm:pt>
    <dgm:pt modelId="{298CDBE6-0341-4342-8112-08979D2A0BFF}">
      <dgm:prSet phldrT="[Text]"/>
      <dgm:spPr/>
      <dgm:t>
        <a:bodyPr/>
        <a:lstStyle/>
        <a:p>
          <a:endParaRPr lang="en-US" dirty="0"/>
        </a:p>
      </dgm:t>
    </dgm:pt>
    <dgm:pt modelId="{D8DC37A0-8389-4009-B932-3ED01E749709}" type="parTrans" cxnId="{E5123291-EAC0-4896-8D7E-44058B755E78}">
      <dgm:prSet/>
      <dgm:spPr/>
      <dgm:t>
        <a:bodyPr/>
        <a:lstStyle/>
        <a:p>
          <a:endParaRPr lang="en-US"/>
        </a:p>
      </dgm:t>
    </dgm:pt>
    <dgm:pt modelId="{32EDDA30-2E05-43B2-B9E1-351F3FD75986}" type="sibTrans" cxnId="{E5123291-EAC0-4896-8D7E-44058B755E78}">
      <dgm:prSet/>
      <dgm:spPr/>
      <dgm:t>
        <a:bodyPr/>
        <a:lstStyle/>
        <a:p>
          <a:endParaRPr lang="en-US"/>
        </a:p>
      </dgm:t>
    </dgm:pt>
    <dgm:pt modelId="{8C59447A-4135-4EDC-AB29-97F069217B84}">
      <dgm:prSet phldrT="[Text]"/>
      <dgm:spPr/>
      <dgm:t>
        <a:bodyPr/>
        <a:lstStyle/>
        <a:p>
          <a:endParaRPr lang="en-US" dirty="0"/>
        </a:p>
      </dgm:t>
    </dgm:pt>
    <dgm:pt modelId="{D8E065FE-E686-48B9-9E84-A085D0376E42}" type="parTrans" cxnId="{427E6C24-EA74-42D1-99DC-C743A13D31B4}">
      <dgm:prSet/>
      <dgm:spPr/>
      <dgm:t>
        <a:bodyPr/>
        <a:lstStyle/>
        <a:p>
          <a:endParaRPr lang="en-US"/>
        </a:p>
      </dgm:t>
    </dgm:pt>
    <dgm:pt modelId="{992ED0B7-77D0-41E2-B27F-C955B99F5324}" type="sibTrans" cxnId="{427E6C24-EA74-42D1-99DC-C743A13D31B4}">
      <dgm:prSet/>
      <dgm:spPr/>
      <dgm:t>
        <a:bodyPr/>
        <a:lstStyle/>
        <a:p>
          <a:endParaRPr lang="en-US"/>
        </a:p>
      </dgm:t>
    </dgm:pt>
    <dgm:pt modelId="{2261F1EB-4D22-4BBD-A089-88A473EC35D4}">
      <dgm:prSet phldrT="[Text]"/>
      <dgm:spPr/>
      <dgm:t>
        <a:bodyPr/>
        <a:lstStyle/>
        <a:p>
          <a:endParaRPr lang="en-US" dirty="0"/>
        </a:p>
      </dgm:t>
    </dgm:pt>
    <dgm:pt modelId="{B559FF2F-92A4-4A96-ACBF-56C2C5465058}" type="parTrans" cxnId="{E1930516-BD46-4BF6-B45E-4D8C34A97A92}">
      <dgm:prSet/>
      <dgm:spPr/>
      <dgm:t>
        <a:bodyPr/>
        <a:lstStyle/>
        <a:p>
          <a:endParaRPr lang="en-US"/>
        </a:p>
      </dgm:t>
    </dgm:pt>
    <dgm:pt modelId="{DE6C3CA7-A102-4A60-ACDD-C60815B79F8D}" type="sibTrans" cxnId="{E1930516-BD46-4BF6-B45E-4D8C34A97A92}">
      <dgm:prSet/>
      <dgm:spPr/>
      <dgm:t>
        <a:bodyPr/>
        <a:lstStyle/>
        <a:p>
          <a:endParaRPr lang="en-US"/>
        </a:p>
      </dgm:t>
    </dgm:pt>
    <dgm:pt modelId="{0D6F8ADB-73BC-4583-8F20-FA28BD443E7C}">
      <dgm:prSet phldrT="[Text]"/>
      <dgm:spPr/>
      <dgm:t>
        <a:bodyPr/>
        <a:lstStyle/>
        <a:p>
          <a:endParaRPr lang="en-US" dirty="0"/>
        </a:p>
      </dgm:t>
    </dgm:pt>
    <dgm:pt modelId="{057FC3B8-1658-4B2A-AE3A-5F35BC04366B}" type="parTrans" cxnId="{AACC3B35-405E-4D37-B530-6C579BA02092}">
      <dgm:prSet/>
      <dgm:spPr/>
      <dgm:t>
        <a:bodyPr/>
        <a:lstStyle/>
        <a:p>
          <a:endParaRPr lang="en-US"/>
        </a:p>
      </dgm:t>
    </dgm:pt>
    <dgm:pt modelId="{EA2DCE43-F261-4B7E-A1CB-ECC118E68036}" type="sibTrans" cxnId="{AACC3B35-405E-4D37-B530-6C579BA02092}">
      <dgm:prSet/>
      <dgm:spPr/>
      <dgm:t>
        <a:bodyPr/>
        <a:lstStyle/>
        <a:p>
          <a:endParaRPr lang="en-US"/>
        </a:p>
      </dgm:t>
    </dgm:pt>
    <dgm:pt modelId="{34E0E4F5-65CE-4B4F-94C2-156FE7B8A176}">
      <dgm:prSet phldrT="[Text]"/>
      <dgm:spPr/>
      <dgm:t>
        <a:bodyPr/>
        <a:lstStyle/>
        <a:p>
          <a:endParaRPr lang="en-US" dirty="0"/>
        </a:p>
      </dgm:t>
    </dgm:pt>
    <dgm:pt modelId="{96622EE7-9274-4DE4-BE29-910F5D30022C}" type="parTrans" cxnId="{9D3D523A-38CB-41CB-BDF6-E182D7D800ED}">
      <dgm:prSet/>
      <dgm:spPr/>
      <dgm:t>
        <a:bodyPr/>
        <a:lstStyle/>
        <a:p>
          <a:endParaRPr lang="en-US"/>
        </a:p>
      </dgm:t>
    </dgm:pt>
    <dgm:pt modelId="{8E2C419A-09AF-4A2F-915F-8D3C227B4B26}" type="sibTrans" cxnId="{9D3D523A-38CB-41CB-BDF6-E182D7D800ED}">
      <dgm:prSet/>
      <dgm:spPr/>
      <dgm:t>
        <a:bodyPr/>
        <a:lstStyle/>
        <a:p>
          <a:endParaRPr lang="en-US"/>
        </a:p>
      </dgm:t>
    </dgm:pt>
    <dgm:pt modelId="{D1931625-9F20-4E79-AAF1-A37348BAFB98}">
      <dgm:prSet phldrT="[Text]"/>
      <dgm:spPr/>
      <dgm:t>
        <a:bodyPr/>
        <a:lstStyle/>
        <a:p>
          <a:endParaRPr lang="en-US" dirty="0"/>
        </a:p>
      </dgm:t>
    </dgm:pt>
    <dgm:pt modelId="{EBDEE89D-CE42-462D-B484-4F4CFDF4A86D}" type="parTrans" cxnId="{4EBCC03C-F8F0-4B39-9EE9-4D10D5E5265C}">
      <dgm:prSet/>
      <dgm:spPr/>
      <dgm:t>
        <a:bodyPr/>
        <a:lstStyle/>
        <a:p>
          <a:endParaRPr lang="en-US"/>
        </a:p>
      </dgm:t>
    </dgm:pt>
    <dgm:pt modelId="{AC4E3EBD-383B-461A-9A8C-A2BAC14C58EC}" type="sibTrans" cxnId="{4EBCC03C-F8F0-4B39-9EE9-4D10D5E5265C}">
      <dgm:prSet/>
      <dgm:spPr/>
      <dgm:t>
        <a:bodyPr/>
        <a:lstStyle/>
        <a:p>
          <a:endParaRPr lang="en-US"/>
        </a:p>
      </dgm:t>
    </dgm:pt>
    <dgm:pt modelId="{BC227956-2A66-4393-BAF7-E1E977B6DFE1}" type="pres">
      <dgm:prSet presAssocID="{FAD6EDFD-7F08-4298-8A6D-B57967884D39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33C9F3A-6A00-4983-B88C-B54EE2D38A9A}" type="pres">
      <dgm:prSet presAssocID="{0D6F8ADB-73BC-4583-8F20-FA28BD443E7C}" presName="composite" presStyleCnt="0"/>
      <dgm:spPr/>
    </dgm:pt>
    <dgm:pt modelId="{DE020FD7-01F6-4AE5-A7F7-C6140B331374}" type="pres">
      <dgm:prSet presAssocID="{0D6F8ADB-73BC-4583-8F20-FA28BD443E7C}" presName="parentText" presStyleLbl="alignNode1" presStyleIdx="0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7AEB970-E572-4A8D-B98F-9088D15A9F90}" type="pres">
      <dgm:prSet presAssocID="{0D6F8ADB-73BC-4583-8F20-FA28BD443E7C}" presName="descendantText" presStyleLbl="alignAcc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05EDABA-AA7D-45AF-910B-730F17001965}" type="pres">
      <dgm:prSet presAssocID="{EA2DCE43-F261-4B7E-A1CB-ECC118E68036}" presName="sp" presStyleCnt="0"/>
      <dgm:spPr/>
    </dgm:pt>
    <dgm:pt modelId="{CA689456-4A5E-4396-A8E6-44815C25F14A}" type="pres">
      <dgm:prSet presAssocID="{34E0E4F5-65CE-4B4F-94C2-156FE7B8A176}" presName="composite" presStyleCnt="0"/>
      <dgm:spPr/>
    </dgm:pt>
    <dgm:pt modelId="{B565C147-90BD-428F-9B54-DA6AC89F419D}" type="pres">
      <dgm:prSet presAssocID="{34E0E4F5-65CE-4B4F-94C2-156FE7B8A176}" presName="parentText" presStyleLbl="alignNode1" presStyleIdx="1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C514481-C8D3-433B-8038-8E9A404D3B84}" type="pres">
      <dgm:prSet presAssocID="{34E0E4F5-65CE-4B4F-94C2-156FE7B8A176}" presName="descendantText" presStyleLbl="alignAcc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A9F521F-D245-4B28-AF30-3038C57CF5DB}" type="pres">
      <dgm:prSet presAssocID="{8E2C419A-09AF-4A2F-915F-8D3C227B4B26}" presName="sp" presStyleCnt="0"/>
      <dgm:spPr/>
    </dgm:pt>
    <dgm:pt modelId="{C9EF14F5-E5E0-4DF5-9751-DFBAD9EDB1A0}" type="pres">
      <dgm:prSet presAssocID="{D1931625-9F20-4E79-AAF1-A37348BAFB98}" presName="composite" presStyleCnt="0"/>
      <dgm:spPr/>
    </dgm:pt>
    <dgm:pt modelId="{1712B513-53FB-421B-B604-15ACDE3248D6}" type="pres">
      <dgm:prSet presAssocID="{D1931625-9F20-4E79-AAF1-A37348BAFB98}" presName="parentText" presStyleLbl="alignNode1" presStyleIdx="2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C0F1BA0-9345-4AC3-9BE7-025C6CDAA8BD}" type="pres">
      <dgm:prSet presAssocID="{D1931625-9F20-4E79-AAF1-A37348BAFB98}" presName="descendantText" presStyleLbl="alignAcc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9E577C4-7F23-476E-9796-10420CAF4C62}" type="pres">
      <dgm:prSet presAssocID="{AC4E3EBD-383B-461A-9A8C-A2BAC14C58EC}" presName="sp" presStyleCnt="0"/>
      <dgm:spPr/>
    </dgm:pt>
    <dgm:pt modelId="{12E6DF3A-5372-4395-868C-E324A3549FFF}" type="pres">
      <dgm:prSet presAssocID="{298CDBE6-0341-4342-8112-08979D2A0BFF}" presName="composite" presStyleCnt="0"/>
      <dgm:spPr/>
    </dgm:pt>
    <dgm:pt modelId="{14EB1E54-DA79-4EE8-8493-C050C6173702}" type="pres">
      <dgm:prSet presAssocID="{298CDBE6-0341-4342-8112-08979D2A0BFF}" presName="parentText" presStyleLbl="alignNode1" presStyleIdx="3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8346ED9-00A4-400A-98B8-38BB99D1C5B8}" type="pres">
      <dgm:prSet presAssocID="{298CDBE6-0341-4342-8112-08979D2A0BFF}" presName="descendantText" presStyleLbl="alignAcc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66756B5-3DB2-46C4-81F0-4B368CBC1FEC}" type="pres">
      <dgm:prSet presAssocID="{32EDDA30-2E05-43B2-B9E1-351F3FD75986}" presName="sp" presStyleCnt="0"/>
      <dgm:spPr/>
    </dgm:pt>
    <dgm:pt modelId="{C915119A-84EB-4581-B58D-7EE010B37F41}" type="pres">
      <dgm:prSet presAssocID="{8C59447A-4135-4EDC-AB29-97F069217B84}" presName="composite" presStyleCnt="0"/>
      <dgm:spPr/>
    </dgm:pt>
    <dgm:pt modelId="{4439CAC9-B181-4B0F-B1B0-9456845F43B2}" type="pres">
      <dgm:prSet presAssocID="{8C59447A-4135-4EDC-AB29-97F069217B84}" presName="parentText" presStyleLbl="alignNode1" presStyleIdx="4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E7025CE-1235-4E32-8BB6-61538A02E070}" type="pres">
      <dgm:prSet presAssocID="{8C59447A-4135-4EDC-AB29-97F069217B84}" presName="descendantText" presStyleLbl="alignAcc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FD733F4-0D0A-471C-A42D-BA8DD8370CB0}" type="pres">
      <dgm:prSet presAssocID="{992ED0B7-77D0-41E2-B27F-C955B99F5324}" presName="sp" presStyleCnt="0"/>
      <dgm:spPr/>
    </dgm:pt>
    <dgm:pt modelId="{3D537B1C-741E-4D24-85F6-48B51442D68D}" type="pres">
      <dgm:prSet presAssocID="{2261F1EB-4D22-4BBD-A089-88A473EC35D4}" presName="composite" presStyleCnt="0"/>
      <dgm:spPr/>
    </dgm:pt>
    <dgm:pt modelId="{B9ED7124-93FD-4E34-A9B1-A10C3DAE33F9}" type="pres">
      <dgm:prSet presAssocID="{2261F1EB-4D22-4BBD-A089-88A473EC35D4}" presName="parentText" presStyleLbl="alignNode1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1D38DE2-F3B4-4A59-896B-418922974A8B}" type="pres">
      <dgm:prSet presAssocID="{2261F1EB-4D22-4BBD-A089-88A473EC35D4}" presName="descendantText" presStyleLbl="alignAcc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1D99851-C7B9-4B20-B6A7-50530DF85B26}" srcId="{0D6F8ADB-73BC-4583-8F20-FA28BD443E7C}" destId="{D2A5BB4B-C52F-4B00-938F-EBA67F45FCB4}" srcOrd="0" destOrd="0" parTransId="{5573CEA5-C8A1-472B-8A28-2EB73D74A2C1}" sibTransId="{8B364446-A0CE-4FDF-8AD6-8877A823F8EB}"/>
    <dgm:cxn modelId="{3F37B5CD-BDAF-4311-BF3E-B928A8DB1F76}" type="presOf" srcId="{C092FA84-2FDC-458F-A014-62E29B4F1509}" destId="{2E7025CE-1235-4E32-8BB6-61538A02E070}" srcOrd="0" destOrd="0" presId="urn:microsoft.com/office/officeart/2005/8/layout/chevron2"/>
    <dgm:cxn modelId="{E1930516-BD46-4BF6-B45E-4D8C34A97A92}" srcId="{FAD6EDFD-7F08-4298-8A6D-B57967884D39}" destId="{2261F1EB-4D22-4BBD-A089-88A473EC35D4}" srcOrd="5" destOrd="0" parTransId="{B559FF2F-92A4-4A96-ACBF-56C2C5465058}" sibTransId="{DE6C3CA7-A102-4A60-ACDD-C60815B79F8D}"/>
    <dgm:cxn modelId="{F426852A-0CD7-45A5-8D77-D56F4266045E}" type="presOf" srcId="{34E0E4F5-65CE-4B4F-94C2-156FE7B8A176}" destId="{B565C147-90BD-428F-9B54-DA6AC89F419D}" srcOrd="0" destOrd="0" presId="urn:microsoft.com/office/officeart/2005/8/layout/chevron2"/>
    <dgm:cxn modelId="{E9615E93-D706-4A22-8EA5-1831B1355400}" type="presOf" srcId="{0D6F8ADB-73BC-4583-8F20-FA28BD443E7C}" destId="{DE020FD7-01F6-4AE5-A7F7-C6140B331374}" srcOrd="0" destOrd="0" presId="urn:microsoft.com/office/officeart/2005/8/layout/chevron2"/>
    <dgm:cxn modelId="{6AA337D7-9E64-488F-80B4-BBA146529C2D}" type="presOf" srcId="{44AB44A2-37C6-4D36-A90A-C7F8EBCF285E}" destId="{0C0F1BA0-9345-4AC3-9BE7-025C6CDAA8BD}" srcOrd="0" destOrd="0" presId="urn:microsoft.com/office/officeart/2005/8/layout/chevron2"/>
    <dgm:cxn modelId="{E5123291-EAC0-4896-8D7E-44058B755E78}" srcId="{FAD6EDFD-7F08-4298-8A6D-B57967884D39}" destId="{298CDBE6-0341-4342-8112-08979D2A0BFF}" srcOrd="3" destOrd="0" parTransId="{D8DC37A0-8389-4009-B932-3ED01E749709}" sibTransId="{32EDDA30-2E05-43B2-B9E1-351F3FD75986}"/>
    <dgm:cxn modelId="{4178B622-98AC-407F-9804-90B46678CF69}" srcId="{298CDBE6-0341-4342-8112-08979D2A0BFF}" destId="{37F38BA5-AD8F-4CB1-B7EC-F00D5239683E}" srcOrd="0" destOrd="0" parTransId="{C0171250-74EF-438C-A37C-093885DE8937}" sibTransId="{4D26139E-C6FE-422D-A087-E67F8D1CE957}"/>
    <dgm:cxn modelId="{3EBE8D65-3C6C-4B9B-AA8E-2A63775E3F69}" type="presOf" srcId="{D1931625-9F20-4E79-AAF1-A37348BAFB98}" destId="{1712B513-53FB-421B-B604-15ACDE3248D6}" srcOrd="0" destOrd="0" presId="urn:microsoft.com/office/officeart/2005/8/layout/chevron2"/>
    <dgm:cxn modelId="{015B152E-8434-4502-BB31-7FFBBF9B868A}" srcId="{34E0E4F5-65CE-4B4F-94C2-156FE7B8A176}" destId="{0498D1F1-8114-42EF-9CB4-BC77654D255D}" srcOrd="0" destOrd="0" parTransId="{DD39B070-E6D3-412E-8935-2C35ADB5D795}" sibTransId="{8BEBB41C-DCD9-4867-B5CD-55ADCD3BDD9C}"/>
    <dgm:cxn modelId="{02CCEC48-6051-46F4-8EBE-1DE5EDAF77B0}" type="presOf" srcId="{0498D1F1-8114-42EF-9CB4-BC77654D255D}" destId="{FC514481-C8D3-433B-8038-8E9A404D3B84}" srcOrd="0" destOrd="0" presId="urn:microsoft.com/office/officeart/2005/8/layout/chevron2"/>
    <dgm:cxn modelId="{9D3D523A-38CB-41CB-BDF6-E182D7D800ED}" srcId="{FAD6EDFD-7F08-4298-8A6D-B57967884D39}" destId="{34E0E4F5-65CE-4B4F-94C2-156FE7B8A176}" srcOrd="1" destOrd="0" parTransId="{96622EE7-9274-4DE4-BE29-910F5D30022C}" sibTransId="{8E2C419A-09AF-4A2F-915F-8D3C227B4B26}"/>
    <dgm:cxn modelId="{427E6C24-EA74-42D1-99DC-C743A13D31B4}" srcId="{FAD6EDFD-7F08-4298-8A6D-B57967884D39}" destId="{8C59447A-4135-4EDC-AB29-97F069217B84}" srcOrd="4" destOrd="0" parTransId="{D8E065FE-E686-48B9-9E84-A085D0376E42}" sibTransId="{992ED0B7-77D0-41E2-B27F-C955B99F5324}"/>
    <dgm:cxn modelId="{886A8E81-BBA9-474D-A67E-638DCB38C480}" srcId="{2261F1EB-4D22-4BBD-A089-88A473EC35D4}" destId="{E43C707C-DCFD-40D8-B3B5-EE6C644E57DE}" srcOrd="0" destOrd="0" parTransId="{ABF9DCD7-FE5B-4619-9E1D-027082A431F2}" sibTransId="{DA23A820-CF55-4A63-8ABC-5D35D7D65EC6}"/>
    <dgm:cxn modelId="{C07320FB-7D29-40E6-A994-5241E168BC53}" srcId="{8C59447A-4135-4EDC-AB29-97F069217B84}" destId="{C092FA84-2FDC-458F-A014-62E29B4F1509}" srcOrd="0" destOrd="0" parTransId="{26E050DE-E51E-4605-9D75-C546AD86EF45}" sibTransId="{0E0332D6-615A-41BE-80CE-98F6C40CB4A5}"/>
    <dgm:cxn modelId="{C400ACF3-5F26-49B1-B4A2-EDE8C2BA98AA}" srcId="{D1931625-9F20-4E79-AAF1-A37348BAFB98}" destId="{44AB44A2-37C6-4D36-A90A-C7F8EBCF285E}" srcOrd="0" destOrd="0" parTransId="{53537414-AEF2-4857-9852-94A722224765}" sibTransId="{F636042F-F469-4658-9B18-1497A252284F}"/>
    <dgm:cxn modelId="{7522EE45-1BAC-4BEB-BF10-A66865AC1A47}" type="presOf" srcId="{D2A5BB4B-C52F-4B00-938F-EBA67F45FCB4}" destId="{47AEB970-E572-4A8D-B98F-9088D15A9F90}" srcOrd="0" destOrd="0" presId="urn:microsoft.com/office/officeart/2005/8/layout/chevron2"/>
    <dgm:cxn modelId="{AACC3B35-405E-4D37-B530-6C579BA02092}" srcId="{FAD6EDFD-7F08-4298-8A6D-B57967884D39}" destId="{0D6F8ADB-73BC-4583-8F20-FA28BD443E7C}" srcOrd="0" destOrd="0" parTransId="{057FC3B8-1658-4B2A-AE3A-5F35BC04366B}" sibTransId="{EA2DCE43-F261-4B7E-A1CB-ECC118E68036}"/>
    <dgm:cxn modelId="{C11586D1-9342-4C61-B562-2DF4A75FAF5A}" type="presOf" srcId="{FAD6EDFD-7F08-4298-8A6D-B57967884D39}" destId="{BC227956-2A66-4393-BAF7-E1E977B6DFE1}" srcOrd="0" destOrd="0" presId="urn:microsoft.com/office/officeart/2005/8/layout/chevron2"/>
    <dgm:cxn modelId="{02D602F5-C69A-4D04-AEF2-E73CAF816107}" type="presOf" srcId="{2261F1EB-4D22-4BBD-A089-88A473EC35D4}" destId="{B9ED7124-93FD-4E34-A9B1-A10C3DAE33F9}" srcOrd="0" destOrd="0" presId="urn:microsoft.com/office/officeart/2005/8/layout/chevron2"/>
    <dgm:cxn modelId="{C8D1328D-8BF5-43C8-9E81-E83630CBFE13}" type="presOf" srcId="{8C59447A-4135-4EDC-AB29-97F069217B84}" destId="{4439CAC9-B181-4B0F-B1B0-9456845F43B2}" srcOrd="0" destOrd="0" presId="urn:microsoft.com/office/officeart/2005/8/layout/chevron2"/>
    <dgm:cxn modelId="{4EBCC03C-F8F0-4B39-9EE9-4D10D5E5265C}" srcId="{FAD6EDFD-7F08-4298-8A6D-B57967884D39}" destId="{D1931625-9F20-4E79-AAF1-A37348BAFB98}" srcOrd="2" destOrd="0" parTransId="{EBDEE89D-CE42-462D-B484-4F4CFDF4A86D}" sibTransId="{AC4E3EBD-383B-461A-9A8C-A2BAC14C58EC}"/>
    <dgm:cxn modelId="{092F0287-C887-4DC6-923E-C691E8215A3E}" type="presOf" srcId="{E43C707C-DCFD-40D8-B3B5-EE6C644E57DE}" destId="{11D38DE2-F3B4-4A59-896B-418922974A8B}" srcOrd="0" destOrd="0" presId="urn:microsoft.com/office/officeart/2005/8/layout/chevron2"/>
    <dgm:cxn modelId="{C4F89180-5B09-4B1F-97BF-E40AC5470CEA}" type="presOf" srcId="{298CDBE6-0341-4342-8112-08979D2A0BFF}" destId="{14EB1E54-DA79-4EE8-8493-C050C6173702}" srcOrd="0" destOrd="0" presId="urn:microsoft.com/office/officeart/2005/8/layout/chevron2"/>
    <dgm:cxn modelId="{4CFC0651-E565-409E-A5F8-0799D8D960DC}" type="presOf" srcId="{37F38BA5-AD8F-4CB1-B7EC-F00D5239683E}" destId="{68346ED9-00A4-400A-98B8-38BB99D1C5B8}" srcOrd="0" destOrd="0" presId="urn:microsoft.com/office/officeart/2005/8/layout/chevron2"/>
    <dgm:cxn modelId="{521D3ED0-0233-4289-9CA0-3BDBE9048E41}" type="presParOf" srcId="{BC227956-2A66-4393-BAF7-E1E977B6DFE1}" destId="{A33C9F3A-6A00-4983-B88C-B54EE2D38A9A}" srcOrd="0" destOrd="0" presId="urn:microsoft.com/office/officeart/2005/8/layout/chevron2"/>
    <dgm:cxn modelId="{28273D15-B0C3-4D87-BF36-E5198303872C}" type="presParOf" srcId="{A33C9F3A-6A00-4983-B88C-B54EE2D38A9A}" destId="{DE020FD7-01F6-4AE5-A7F7-C6140B331374}" srcOrd="0" destOrd="0" presId="urn:microsoft.com/office/officeart/2005/8/layout/chevron2"/>
    <dgm:cxn modelId="{744C4B69-9A08-4364-9547-AB8F932E0A00}" type="presParOf" srcId="{A33C9F3A-6A00-4983-B88C-B54EE2D38A9A}" destId="{47AEB970-E572-4A8D-B98F-9088D15A9F90}" srcOrd="1" destOrd="0" presId="urn:microsoft.com/office/officeart/2005/8/layout/chevron2"/>
    <dgm:cxn modelId="{718A512F-7D35-412A-8CAF-2F389231C3DA}" type="presParOf" srcId="{BC227956-2A66-4393-BAF7-E1E977B6DFE1}" destId="{B05EDABA-AA7D-45AF-910B-730F17001965}" srcOrd="1" destOrd="0" presId="urn:microsoft.com/office/officeart/2005/8/layout/chevron2"/>
    <dgm:cxn modelId="{1F201F9D-C988-4340-B49B-650D06E85A8D}" type="presParOf" srcId="{BC227956-2A66-4393-BAF7-E1E977B6DFE1}" destId="{CA689456-4A5E-4396-A8E6-44815C25F14A}" srcOrd="2" destOrd="0" presId="urn:microsoft.com/office/officeart/2005/8/layout/chevron2"/>
    <dgm:cxn modelId="{39449A27-4E9E-4B89-862E-354CF69E198E}" type="presParOf" srcId="{CA689456-4A5E-4396-A8E6-44815C25F14A}" destId="{B565C147-90BD-428F-9B54-DA6AC89F419D}" srcOrd="0" destOrd="0" presId="urn:microsoft.com/office/officeart/2005/8/layout/chevron2"/>
    <dgm:cxn modelId="{74521D39-F02F-4864-9B2E-EDF6F70F43B4}" type="presParOf" srcId="{CA689456-4A5E-4396-A8E6-44815C25F14A}" destId="{FC514481-C8D3-433B-8038-8E9A404D3B84}" srcOrd="1" destOrd="0" presId="urn:microsoft.com/office/officeart/2005/8/layout/chevron2"/>
    <dgm:cxn modelId="{4AEEBEE0-4360-4B17-9D85-BE6A2F9B9397}" type="presParOf" srcId="{BC227956-2A66-4393-BAF7-E1E977B6DFE1}" destId="{3A9F521F-D245-4B28-AF30-3038C57CF5DB}" srcOrd="3" destOrd="0" presId="urn:microsoft.com/office/officeart/2005/8/layout/chevron2"/>
    <dgm:cxn modelId="{587E07E3-ED3E-4714-91F8-96D3B8DCB8F0}" type="presParOf" srcId="{BC227956-2A66-4393-BAF7-E1E977B6DFE1}" destId="{C9EF14F5-E5E0-4DF5-9751-DFBAD9EDB1A0}" srcOrd="4" destOrd="0" presId="urn:microsoft.com/office/officeart/2005/8/layout/chevron2"/>
    <dgm:cxn modelId="{7E2D5FB4-2FB1-4397-9386-891835BF2537}" type="presParOf" srcId="{C9EF14F5-E5E0-4DF5-9751-DFBAD9EDB1A0}" destId="{1712B513-53FB-421B-B604-15ACDE3248D6}" srcOrd="0" destOrd="0" presId="urn:microsoft.com/office/officeart/2005/8/layout/chevron2"/>
    <dgm:cxn modelId="{30668B01-1CC0-4703-8013-1DEA586F7956}" type="presParOf" srcId="{C9EF14F5-E5E0-4DF5-9751-DFBAD9EDB1A0}" destId="{0C0F1BA0-9345-4AC3-9BE7-025C6CDAA8BD}" srcOrd="1" destOrd="0" presId="urn:microsoft.com/office/officeart/2005/8/layout/chevron2"/>
    <dgm:cxn modelId="{E16BB49B-E3AE-4785-85B0-164335DBEB39}" type="presParOf" srcId="{BC227956-2A66-4393-BAF7-E1E977B6DFE1}" destId="{19E577C4-7F23-476E-9796-10420CAF4C62}" srcOrd="5" destOrd="0" presId="urn:microsoft.com/office/officeart/2005/8/layout/chevron2"/>
    <dgm:cxn modelId="{D295D498-FEDA-4F24-9EFF-EC68722AA9F8}" type="presParOf" srcId="{BC227956-2A66-4393-BAF7-E1E977B6DFE1}" destId="{12E6DF3A-5372-4395-868C-E324A3549FFF}" srcOrd="6" destOrd="0" presId="urn:microsoft.com/office/officeart/2005/8/layout/chevron2"/>
    <dgm:cxn modelId="{C8F06BF0-DCA8-44DB-AB6C-DCB1AC780CB4}" type="presParOf" srcId="{12E6DF3A-5372-4395-868C-E324A3549FFF}" destId="{14EB1E54-DA79-4EE8-8493-C050C6173702}" srcOrd="0" destOrd="0" presId="urn:microsoft.com/office/officeart/2005/8/layout/chevron2"/>
    <dgm:cxn modelId="{8BAC3C28-6D80-4723-A311-F26A666FEA29}" type="presParOf" srcId="{12E6DF3A-5372-4395-868C-E324A3549FFF}" destId="{68346ED9-00A4-400A-98B8-38BB99D1C5B8}" srcOrd="1" destOrd="0" presId="urn:microsoft.com/office/officeart/2005/8/layout/chevron2"/>
    <dgm:cxn modelId="{21BCE876-7661-429F-B6B7-1FB147B7B9BE}" type="presParOf" srcId="{BC227956-2A66-4393-BAF7-E1E977B6DFE1}" destId="{066756B5-3DB2-46C4-81F0-4B368CBC1FEC}" srcOrd="7" destOrd="0" presId="urn:microsoft.com/office/officeart/2005/8/layout/chevron2"/>
    <dgm:cxn modelId="{72685496-8F1A-490E-879F-EC3EB240FD3D}" type="presParOf" srcId="{BC227956-2A66-4393-BAF7-E1E977B6DFE1}" destId="{C915119A-84EB-4581-B58D-7EE010B37F41}" srcOrd="8" destOrd="0" presId="urn:microsoft.com/office/officeart/2005/8/layout/chevron2"/>
    <dgm:cxn modelId="{A0553FB1-6192-42AC-AF98-20FEE4CBA8B5}" type="presParOf" srcId="{C915119A-84EB-4581-B58D-7EE010B37F41}" destId="{4439CAC9-B181-4B0F-B1B0-9456845F43B2}" srcOrd="0" destOrd="0" presId="urn:microsoft.com/office/officeart/2005/8/layout/chevron2"/>
    <dgm:cxn modelId="{0A17EDDE-CD84-4C74-BE1F-FF3CE0CD8E01}" type="presParOf" srcId="{C915119A-84EB-4581-B58D-7EE010B37F41}" destId="{2E7025CE-1235-4E32-8BB6-61538A02E070}" srcOrd="1" destOrd="0" presId="urn:microsoft.com/office/officeart/2005/8/layout/chevron2"/>
    <dgm:cxn modelId="{894E1D65-CB83-48F9-B3E7-13F2D5F04765}" type="presParOf" srcId="{BC227956-2A66-4393-BAF7-E1E977B6DFE1}" destId="{6FD733F4-0D0A-471C-A42D-BA8DD8370CB0}" srcOrd="9" destOrd="0" presId="urn:microsoft.com/office/officeart/2005/8/layout/chevron2"/>
    <dgm:cxn modelId="{9F88BE97-0B74-40AB-9B77-44EDB01D0ECF}" type="presParOf" srcId="{BC227956-2A66-4393-BAF7-E1E977B6DFE1}" destId="{3D537B1C-741E-4D24-85F6-48B51442D68D}" srcOrd="10" destOrd="0" presId="urn:microsoft.com/office/officeart/2005/8/layout/chevron2"/>
    <dgm:cxn modelId="{ED77AA9E-507F-4E45-990D-3A8B0CBD15DE}" type="presParOf" srcId="{3D537B1C-741E-4D24-85F6-48B51442D68D}" destId="{B9ED7124-93FD-4E34-A9B1-A10C3DAE33F9}" srcOrd="0" destOrd="0" presId="urn:microsoft.com/office/officeart/2005/8/layout/chevron2"/>
    <dgm:cxn modelId="{34F22C10-8DB9-4334-96C1-D3EEE06A8942}" type="presParOf" srcId="{3D537B1C-741E-4D24-85F6-48B51442D68D}" destId="{11D38DE2-F3B4-4A59-896B-418922974A8B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1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F1CA487-0A83-4EBC-B3A3-2A3753F42957}">
      <dsp:nvSpPr>
        <dsp:cNvPr id="0" name=""/>
        <dsp:cNvSpPr/>
      </dsp:nvSpPr>
      <dsp:spPr>
        <a:xfrm>
          <a:off x="0" y="651192"/>
          <a:ext cx="1828800" cy="64759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 </a:t>
          </a:r>
          <a:r>
            <a:rPr lang="en-US" sz="2700" b="1" kern="1200" dirty="0" smtClean="0">
              <a:solidFill>
                <a:schemeClr val="tx1"/>
              </a:solidFill>
            </a:rPr>
            <a:t>Who</a:t>
          </a:r>
          <a:endParaRPr lang="en-US" sz="2700" b="1" kern="1200" dirty="0">
            <a:solidFill>
              <a:schemeClr val="tx1"/>
            </a:solidFill>
          </a:endParaRPr>
        </a:p>
      </dsp:txBody>
      <dsp:txXfrm>
        <a:off x="0" y="651192"/>
        <a:ext cx="1828800" cy="647595"/>
      </dsp:txXfrm>
    </dsp:sp>
    <dsp:sp modelId="{0B9486FF-7524-4886-B716-8E3FF72D3AFD}">
      <dsp:nvSpPr>
        <dsp:cNvPr id="0" name=""/>
        <dsp:cNvSpPr/>
      </dsp:nvSpPr>
      <dsp:spPr>
        <a:xfrm>
          <a:off x="0" y="1376547"/>
          <a:ext cx="1828800" cy="64759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b="1" kern="1200" dirty="0" smtClean="0">
              <a:solidFill>
                <a:schemeClr val="tx1"/>
              </a:solidFill>
            </a:rPr>
            <a:t>*What*</a:t>
          </a:r>
          <a:endParaRPr lang="en-US" sz="2700" b="1" kern="1200" dirty="0">
            <a:solidFill>
              <a:schemeClr val="tx1"/>
            </a:solidFill>
          </a:endParaRPr>
        </a:p>
      </dsp:txBody>
      <dsp:txXfrm>
        <a:off x="0" y="1376547"/>
        <a:ext cx="1828800" cy="647595"/>
      </dsp:txXfrm>
    </dsp:sp>
    <dsp:sp modelId="{90A5A920-89F2-42AA-8BEC-4BFD23C79784}">
      <dsp:nvSpPr>
        <dsp:cNvPr id="0" name=""/>
        <dsp:cNvSpPr/>
      </dsp:nvSpPr>
      <dsp:spPr>
        <a:xfrm>
          <a:off x="0" y="2101902"/>
          <a:ext cx="1828800" cy="64759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b="1" kern="1200" dirty="0" smtClean="0">
              <a:solidFill>
                <a:schemeClr val="tx1"/>
              </a:solidFill>
            </a:rPr>
            <a:t>Where</a:t>
          </a:r>
          <a:endParaRPr lang="en-US" sz="2700" b="1" kern="1200" dirty="0">
            <a:solidFill>
              <a:schemeClr val="tx1"/>
            </a:solidFill>
          </a:endParaRPr>
        </a:p>
      </dsp:txBody>
      <dsp:txXfrm>
        <a:off x="0" y="2101902"/>
        <a:ext cx="1828800" cy="647595"/>
      </dsp:txXfrm>
    </dsp:sp>
    <dsp:sp modelId="{677BA374-1293-4D5B-BCCE-C9CB15E3C74C}">
      <dsp:nvSpPr>
        <dsp:cNvPr id="0" name=""/>
        <dsp:cNvSpPr/>
      </dsp:nvSpPr>
      <dsp:spPr>
        <a:xfrm>
          <a:off x="0" y="2827257"/>
          <a:ext cx="1828800" cy="64759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b="1" kern="1200" dirty="0" smtClean="0">
              <a:solidFill>
                <a:schemeClr val="tx1"/>
              </a:solidFill>
            </a:rPr>
            <a:t>When</a:t>
          </a:r>
          <a:endParaRPr lang="en-US" sz="2700" b="1" kern="1200" dirty="0">
            <a:solidFill>
              <a:schemeClr val="tx1"/>
            </a:solidFill>
          </a:endParaRPr>
        </a:p>
      </dsp:txBody>
      <dsp:txXfrm>
        <a:off x="0" y="2827257"/>
        <a:ext cx="1828800" cy="647595"/>
      </dsp:txXfrm>
    </dsp:sp>
    <dsp:sp modelId="{A2B695A9-496A-4938-9760-310208F9F70F}">
      <dsp:nvSpPr>
        <dsp:cNvPr id="0" name=""/>
        <dsp:cNvSpPr/>
      </dsp:nvSpPr>
      <dsp:spPr>
        <a:xfrm>
          <a:off x="0" y="3552612"/>
          <a:ext cx="1828800" cy="64759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b="1" kern="1200" dirty="0" smtClean="0">
              <a:solidFill>
                <a:schemeClr val="tx1"/>
              </a:solidFill>
            </a:rPr>
            <a:t>How Often</a:t>
          </a:r>
          <a:endParaRPr lang="en-US" sz="2700" b="1" kern="1200" dirty="0">
            <a:solidFill>
              <a:schemeClr val="tx1"/>
            </a:solidFill>
          </a:endParaRPr>
        </a:p>
      </dsp:txBody>
      <dsp:txXfrm>
        <a:off x="0" y="3552612"/>
        <a:ext cx="1828800" cy="647595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9B535A6-639C-4AFB-A3D2-6AC65E557D54}">
      <dsp:nvSpPr>
        <dsp:cNvPr id="0" name=""/>
        <dsp:cNvSpPr/>
      </dsp:nvSpPr>
      <dsp:spPr>
        <a:xfrm>
          <a:off x="2219164" y="2895602"/>
          <a:ext cx="1617668" cy="7524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40640" rIns="113792" bIns="40640" numCol="1" spcCol="1270" anchor="ctr" anchorCtr="0">
          <a:noAutofit/>
        </a:bodyPr>
        <a:lstStyle/>
        <a:p>
          <a:pPr lvl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Communication Objectives (Indirect)</a:t>
          </a:r>
          <a:endParaRPr lang="en-US" sz="1600" kern="1200" dirty="0"/>
        </a:p>
      </dsp:txBody>
      <dsp:txXfrm>
        <a:off x="2219164" y="2895602"/>
        <a:ext cx="1617668" cy="752400"/>
      </dsp:txXfrm>
    </dsp:sp>
    <dsp:sp modelId="{34996ECF-410F-438E-8FA3-F2477556A216}">
      <dsp:nvSpPr>
        <dsp:cNvPr id="0" name=""/>
        <dsp:cNvSpPr/>
      </dsp:nvSpPr>
      <dsp:spPr>
        <a:xfrm>
          <a:off x="3962397" y="2295604"/>
          <a:ext cx="323533" cy="1971596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2E7B0C4-5CC2-4342-9ADC-49C840A1674F}">
      <dsp:nvSpPr>
        <dsp:cNvPr id="0" name=""/>
        <dsp:cNvSpPr/>
      </dsp:nvSpPr>
      <dsp:spPr>
        <a:xfrm>
          <a:off x="2219164" y="4267201"/>
          <a:ext cx="1617668" cy="534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40640" rIns="113792" bIns="40640" numCol="1" spcCol="1270" anchor="ctr" anchorCtr="0">
          <a:noAutofit/>
        </a:bodyPr>
        <a:lstStyle/>
        <a:p>
          <a:pPr lvl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Sales Objective (Direct)</a:t>
          </a:r>
          <a:endParaRPr lang="en-US" sz="1600" kern="1200" dirty="0"/>
        </a:p>
      </dsp:txBody>
      <dsp:txXfrm>
        <a:off x="2219164" y="4267201"/>
        <a:ext cx="1617668" cy="534600"/>
      </dsp:txXfrm>
    </dsp:sp>
    <dsp:sp modelId="{2FFB851A-6B19-4E32-BDA4-7AC7A06BC031}">
      <dsp:nvSpPr>
        <dsp:cNvPr id="0" name=""/>
        <dsp:cNvSpPr/>
      </dsp:nvSpPr>
      <dsp:spPr>
        <a:xfrm>
          <a:off x="4038598" y="4495802"/>
          <a:ext cx="457204" cy="227408"/>
        </a:xfrm>
        <a:prstGeom prst="rightArrow">
          <a:avLst/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8AD073C-25B8-4479-AF34-356222D4B5E6}">
      <dsp:nvSpPr>
        <dsp:cNvPr id="0" name=""/>
        <dsp:cNvSpPr/>
      </dsp:nvSpPr>
      <dsp:spPr>
        <a:xfrm>
          <a:off x="0" y="0"/>
          <a:ext cx="2514599" cy="73299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] Cognitive Stage</a:t>
          </a:r>
          <a:endParaRPr lang="en-US" sz="1800" kern="1200" dirty="0"/>
        </a:p>
      </dsp:txBody>
      <dsp:txXfrm>
        <a:off x="0" y="0"/>
        <a:ext cx="2514599" cy="732991"/>
      </dsp:txXfrm>
    </dsp:sp>
    <dsp:sp modelId="{638E38A2-3383-4196-9C11-A4F717B2602B}">
      <dsp:nvSpPr>
        <dsp:cNvPr id="0" name=""/>
        <dsp:cNvSpPr/>
      </dsp:nvSpPr>
      <dsp:spPr>
        <a:xfrm>
          <a:off x="0" y="838200"/>
          <a:ext cx="2514599" cy="125312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] Affective Stage</a:t>
          </a:r>
          <a:endParaRPr lang="en-US" sz="1800" kern="1200" dirty="0"/>
        </a:p>
      </dsp:txBody>
      <dsp:txXfrm>
        <a:off x="0" y="838200"/>
        <a:ext cx="2514599" cy="1253122"/>
      </dsp:txXfrm>
    </dsp:sp>
    <dsp:sp modelId="{D060E958-B6F0-4999-8AC1-81CA434FB463}">
      <dsp:nvSpPr>
        <dsp:cNvPr id="0" name=""/>
        <dsp:cNvSpPr/>
      </dsp:nvSpPr>
      <dsp:spPr>
        <a:xfrm>
          <a:off x="0" y="2229559"/>
          <a:ext cx="2514599" cy="4374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] Conative Stage</a:t>
          </a:r>
          <a:endParaRPr lang="en-US" sz="1800" kern="1200" dirty="0"/>
        </a:p>
      </dsp:txBody>
      <dsp:txXfrm>
        <a:off x="0" y="2229559"/>
        <a:ext cx="2514599" cy="437440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E020FD7-01F6-4AE5-A7F7-C6140B331374}">
      <dsp:nvSpPr>
        <dsp:cNvPr id="0" name=""/>
        <dsp:cNvSpPr/>
      </dsp:nvSpPr>
      <dsp:spPr>
        <a:xfrm rot="5400000">
          <a:off x="-86073" y="87151"/>
          <a:ext cx="573821" cy="40167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 dirty="0"/>
        </a:p>
      </dsp:txBody>
      <dsp:txXfrm rot="5400000">
        <a:off x="-86073" y="87151"/>
        <a:ext cx="573821" cy="401675"/>
      </dsp:txXfrm>
    </dsp:sp>
    <dsp:sp modelId="{47AEB970-E572-4A8D-B98F-9088D15A9F90}">
      <dsp:nvSpPr>
        <dsp:cNvPr id="0" name=""/>
        <dsp:cNvSpPr/>
      </dsp:nvSpPr>
      <dsp:spPr>
        <a:xfrm rot="5400000">
          <a:off x="1081145" y="-678392"/>
          <a:ext cx="372984" cy="173192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Awareness</a:t>
          </a:r>
          <a:endParaRPr lang="en-US" sz="1600" kern="1200" dirty="0"/>
        </a:p>
      </dsp:txBody>
      <dsp:txXfrm rot="5400000">
        <a:off x="1081145" y="-678392"/>
        <a:ext cx="372984" cy="1731924"/>
      </dsp:txXfrm>
    </dsp:sp>
    <dsp:sp modelId="{B565C147-90BD-428F-9B54-DA6AC89F419D}">
      <dsp:nvSpPr>
        <dsp:cNvPr id="0" name=""/>
        <dsp:cNvSpPr/>
      </dsp:nvSpPr>
      <dsp:spPr>
        <a:xfrm rot="5400000">
          <a:off x="-86073" y="540915"/>
          <a:ext cx="573821" cy="40167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 dirty="0"/>
        </a:p>
      </dsp:txBody>
      <dsp:txXfrm rot="5400000">
        <a:off x="-86073" y="540915"/>
        <a:ext cx="573821" cy="401675"/>
      </dsp:txXfrm>
    </dsp:sp>
    <dsp:sp modelId="{FC514481-C8D3-433B-8038-8E9A404D3B84}">
      <dsp:nvSpPr>
        <dsp:cNvPr id="0" name=""/>
        <dsp:cNvSpPr/>
      </dsp:nvSpPr>
      <dsp:spPr>
        <a:xfrm rot="5400000">
          <a:off x="1081145" y="-224627"/>
          <a:ext cx="372984" cy="173192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Knowledge</a:t>
          </a:r>
          <a:endParaRPr lang="en-US" sz="1600" kern="1200" dirty="0"/>
        </a:p>
      </dsp:txBody>
      <dsp:txXfrm rot="5400000">
        <a:off x="1081145" y="-224627"/>
        <a:ext cx="372984" cy="1731924"/>
      </dsp:txXfrm>
    </dsp:sp>
    <dsp:sp modelId="{1712B513-53FB-421B-B604-15ACDE3248D6}">
      <dsp:nvSpPr>
        <dsp:cNvPr id="0" name=""/>
        <dsp:cNvSpPr/>
      </dsp:nvSpPr>
      <dsp:spPr>
        <a:xfrm rot="5400000">
          <a:off x="-86073" y="994680"/>
          <a:ext cx="573821" cy="40167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 dirty="0"/>
        </a:p>
      </dsp:txBody>
      <dsp:txXfrm rot="5400000">
        <a:off x="-86073" y="994680"/>
        <a:ext cx="573821" cy="401675"/>
      </dsp:txXfrm>
    </dsp:sp>
    <dsp:sp modelId="{0C0F1BA0-9345-4AC3-9BE7-025C6CDAA8BD}">
      <dsp:nvSpPr>
        <dsp:cNvPr id="0" name=""/>
        <dsp:cNvSpPr/>
      </dsp:nvSpPr>
      <dsp:spPr>
        <a:xfrm rot="5400000">
          <a:off x="1081145" y="229136"/>
          <a:ext cx="372984" cy="173192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Liking</a:t>
          </a:r>
          <a:endParaRPr lang="en-US" sz="1600" kern="1200" dirty="0"/>
        </a:p>
      </dsp:txBody>
      <dsp:txXfrm rot="5400000">
        <a:off x="1081145" y="229136"/>
        <a:ext cx="372984" cy="1731924"/>
      </dsp:txXfrm>
    </dsp:sp>
    <dsp:sp modelId="{14EB1E54-DA79-4EE8-8493-C050C6173702}">
      <dsp:nvSpPr>
        <dsp:cNvPr id="0" name=""/>
        <dsp:cNvSpPr/>
      </dsp:nvSpPr>
      <dsp:spPr>
        <a:xfrm rot="5400000">
          <a:off x="-86073" y="1448444"/>
          <a:ext cx="573821" cy="40167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 dirty="0"/>
        </a:p>
      </dsp:txBody>
      <dsp:txXfrm rot="5400000">
        <a:off x="-86073" y="1448444"/>
        <a:ext cx="573821" cy="401675"/>
      </dsp:txXfrm>
    </dsp:sp>
    <dsp:sp modelId="{68346ED9-00A4-400A-98B8-38BB99D1C5B8}">
      <dsp:nvSpPr>
        <dsp:cNvPr id="0" name=""/>
        <dsp:cNvSpPr/>
      </dsp:nvSpPr>
      <dsp:spPr>
        <a:xfrm rot="5400000">
          <a:off x="1081145" y="682901"/>
          <a:ext cx="372984" cy="173192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Preference</a:t>
          </a:r>
          <a:endParaRPr lang="en-US" sz="1600" kern="1200" dirty="0"/>
        </a:p>
      </dsp:txBody>
      <dsp:txXfrm rot="5400000">
        <a:off x="1081145" y="682901"/>
        <a:ext cx="372984" cy="1731924"/>
      </dsp:txXfrm>
    </dsp:sp>
    <dsp:sp modelId="{4439CAC9-B181-4B0F-B1B0-9456845F43B2}">
      <dsp:nvSpPr>
        <dsp:cNvPr id="0" name=""/>
        <dsp:cNvSpPr/>
      </dsp:nvSpPr>
      <dsp:spPr>
        <a:xfrm rot="5400000">
          <a:off x="-86073" y="1902209"/>
          <a:ext cx="573821" cy="40167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 dirty="0"/>
        </a:p>
      </dsp:txBody>
      <dsp:txXfrm rot="5400000">
        <a:off x="-86073" y="1902209"/>
        <a:ext cx="573821" cy="401675"/>
      </dsp:txXfrm>
    </dsp:sp>
    <dsp:sp modelId="{2E7025CE-1235-4E32-8BB6-61538A02E070}">
      <dsp:nvSpPr>
        <dsp:cNvPr id="0" name=""/>
        <dsp:cNvSpPr/>
      </dsp:nvSpPr>
      <dsp:spPr>
        <a:xfrm rot="5400000">
          <a:off x="1081145" y="1136665"/>
          <a:ext cx="372984" cy="173192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Conviction</a:t>
          </a:r>
          <a:endParaRPr lang="en-US" sz="1600" kern="1200" dirty="0"/>
        </a:p>
      </dsp:txBody>
      <dsp:txXfrm rot="5400000">
        <a:off x="1081145" y="1136665"/>
        <a:ext cx="372984" cy="1731924"/>
      </dsp:txXfrm>
    </dsp:sp>
    <dsp:sp modelId="{B9ED7124-93FD-4E34-A9B1-A10C3DAE33F9}">
      <dsp:nvSpPr>
        <dsp:cNvPr id="0" name=""/>
        <dsp:cNvSpPr/>
      </dsp:nvSpPr>
      <dsp:spPr>
        <a:xfrm rot="5400000">
          <a:off x="-86073" y="2355973"/>
          <a:ext cx="573821" cy="40167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 dirty="0"/>
        </a:p>
      </dsp:txBody>
      <dsp:txXfrm rot="5400000">
        <a:off x="-86073" y="2355973"/>
        <a:ext cx="573821" cy="401675"/>
      </dsp:txXfrm>
    </dsp:sp>
    <dsp:sp modelId="{11D38DE2-F3B4-4A59-896B-418922974A8B}">
      <dsp:nvSpPr>
        <dsp:cNvPr id="0" name=""/>
        <dsp:cNvSpPr/>
      </dsp:nvSpPr>
      <dsp:spPr>
        <a:xfrm rot="5400000">
          <a:off x="1081145" y="1590430"/>
          <a:ext cx="372984" cy="173192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Purchase</a:t>
          </a:r>
          <a:endParaRPr lang="en-US" sz="1600" kern="1200" dirty="0"/>
        </a:p>
      </dsp:txBody>
      <dsp:txXfrm rot="5400000">
        <a:off x="1081145" y="1590430"/>
        <a:ext cx="372984" cy="173192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diagrams.loki3.com/BracketList+Icon">
  <dgm:title val="Vertical Bracket List"/>
  <dgm:desc val="Use to show grouped blocks of information.  Works well with large amounts of Level 2 text."/>
  <dgm:catLst>
    <dgm:cat type="list" pri="4110"/>
    <dgm:cat type="officeonline" pri="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3" srcId="0" destId="1" srcOrd="0" destOrd="0"/>
        <dgm:cxn modelId="4" srcId="1" destId="11" srcOrd="0" destOrd="0"/>
        <dgm:cxn modelId="5" srcId="0" destId="2" srcOrd="0" destOrd="0"/>
        <dgm:cxn modelId="6" srcId="2" destId="21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V" refType="primFontSz" refFor="des" refForName="parTx" fact="0.1"/>
      <dgm:constr type="primFontSz" for="des" forName="parTx" val="65"/>
      <dgm:constr type="primFontSz" for="des" forName="desTx" refType="primFontSz" refFor="des" refForName="parTx"/>
      <dgm:constr type="h" for="des" forName="parTx" refType="primFontSz" refFor="des" refForName="parTx" fact="0.55"/>
      <dgm:constr type="h" for="des" forName="bracket" refType="primFontSz" refFor="des" refForName="parTx" fact="0.55"/>
      <dgm:constr type="h" for="des" forName="desTx" refType="primFontSz" refFor="des" refForName="parTx" fact="0.55"/>
    </dgm:constrLst>
    <dgm:ruleLst>
      <dgm:rule type="primFontSz" for="des" forName="parTx" val="5" fact="NaN" max="NaN"/>
    </dgm:ruleLst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Tx" refType="w" fact="0.25"/>
          <dgm:constr type="w" for="ch" forName="bracket" refType="w" fact="0.05"/>
          <dgm:constr type="w" for="ch" forName="spH" refType="w" fact="0.02"/>
          <dgm:constr type="w" for="ch" forName="desTx" refType="w" fact="0.68"/>
          <dgm:constr type="h" for="ch" forName="bracket" refType="h" refFor="ch" refForName="desTx" op="gte"/>
          <dgm:constr type="h" for="ch" forName="bracket" refType="h" refFor="ch" refForName="parTx" op="gte"/>
          <dgm:constr type="h" for="ch" forName="desTx" refType="h" refFor="ch" refForName="parTx" op="gte"/>
        </dgm:constrLst>
        <dgm:ruleLst/>
        <dgm:layoutNode name="parTx" styleLbl="revTx">
          <dgm:varLst>
            <dgm:chMax val="1"/>
            <dgm:bulletEnabled val="1"/>
          </dgm:varLst>
          <dgm:choose name="Name8">
            <dgm:if name="Name9" func="var" arg="dir" op="equ" val="norm">
              <dgm:alg type="tx">
                <dgm:param type="parTxLTRAlign" val="r"/>
              </dgm:alg>
            </dgm:if>
            <dgm:else name="Name10">
              <dgm:alg type="tx">
                <dgm:param type="parTxLTRAlign" val="l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tMarg" refType="primFontSz" fact="0.2"/>
            <dgm:constr type="bMarg" refType="primFontSz" fact="0.2"/>
          </dgm:constrLst>
          <dgm:ruleLst>
            <dgm:rule type="h" val="INF" fact="NaN" max="NaN"/>
          </dgm:ruleLst>
        </dgm:layoutNode>
        <dgm:layoutNode name="bracket" styleLbl="parChTrans1D1">
          <dgm:alg type="sp"/>
          <dgm:choose name="Name11">
            <dgm:if name="Name12" func="var" arg="dir" op="equ" val="norm">
              <dgm:shape xmlns:r="http://schemas.openxmlformats.org/officeDocument/2006/relationships" type="leftBrace" r:blip="">
                <dgm:adjLst>
                  <dgm:adj idx="1" val="0.35"/>
                </dgm:adjLst>
              </dgm:shape>
            </dgm:if>
            <dgm:else name="Name13">
              <dgm:shape xmlns:r="http://schemas.openxmlformats.org/officeDocument/2006/relationships" rot="180" type="leftBrace" r:blip="">
                <dgm:adjLst>
                  <dgm:adj idx="1" val="0.35"/>
                </dgm:adjLst>
              </dgm:shape>
            </dgm:else>
          </dgm:choose>
          <dgm:presOf/>
        </dgm:layoutNode>
        <dgm:layoutNode name="spH">
          <dgm:alg type="sp"/>
        </dgm:layoutNode>
        <dgm:choose name="Name14">
          <dgm:if name="Name15" axis="ch" ptType="node" func="cnt" op="gte" val="1">
            <dgm:layoutNode name="desTx" styleLbl="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secFontSz" refType="primFontSz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h" val="INF" fact="NaN" max="NaN"/>
              </dgm:ruleLst>
            </dgm:layoutNode>
          </dgm:if>
          <dgm:else name="Name16"/>
        </dgm:choose>
      </dgm:layoutNode>
      <dgm:forEach name="Name17" axis="followSib" ptType="sibTrans" cnt="1">
        <dgm:layoutNode name="spV">
          <dgm:alg type="sp"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11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11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6ADC23C1-612A-4C7F-9394-C523A1DF7F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377062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634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34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34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B4151D88-59C2-496E-B23D-D062A4939B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879123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4151D88-59C2-496E-B23D-D062A4939B5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ADE37C63-063F-443A-96DC-565901025ADD}" type="slidenum">
              <a:rPr lang="en-US" smtClean="0"/>
              <a:pPr eaLnBrk="1" hangingPunct="1"/>
              <a:t>3</a:t>
            </a:fld>
            <a:endParaRPr lang="en-US" smtClean="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B16E51DD-9DD5-41B4-B347-6FD4602B5E99}" type="slidenum">
              <a:rPr lang="en-US" smtClean="0"/>
              <a:pPr eaLnBrk="1" hangingPunct="1"/>
              <a:t>4</a:t>
            </a:fld>
            <a:endParaRPr lang="en-US" smtClean="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04EBBA97-31BA-4648-81C8-1803D7F1EDDA}" type="slidenum">
              <a:rPr lang="en-US" smtClean="0"/>
              <a:pPr eaLnBrk="1" hangingPunct="1"/>
              <a:t>9</a:t>
            </a:fld>
            <a:endParaRPr lang="en-US" smtClean="0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4151D88-59C2-496E-B23D-D062A4939B5B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851034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7" descr="ShimpCO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 userDrawn="1"/>
        </p:nvSpPr>
        <p:spPr>
          <a:xfrm>
            <a:off x="1633538" y="3725863"/>
            <a:ext cx="1143000" cy="830262"/>
          </a:xfrm>
          <a:prstGeom prst="rect">
            <a:avLst/>
          </a:prstGeom>
          <a:noFill/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>
            <a:spAutoFit/>
          </a:bodyPr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dirty="0">
                <a:solidFill>
                  <a:prstClr val="white"/>
                </a:solidFill>
                <a:latin typeface="Rockwell Extra Bold"/>
                <a:cs typeface="Rockwell Extra Bold"/>
              </a:rPr>
              <a:t>1</a:t>
            </a:r>
          </a:p>
        </p:txBody>
      </p:sp>
      <p:sp>
        <p:nvSpPr>
          <p:cNvPr id="5" name="TextBox 9"/>
          <p:cNvSpPr txBox="1">
            <a:spLocks noChangeArrowheads="1"/>
          </p:cNvSpPr>
          <p:nvPr userDrawn="1"/>
        </p:nvSpPr>
        <p:spPr bwMode="auto">
          <a:xfrm>
            <a:off x="784225" y="6465888"/>
            <a:ext cx="7718425" cy="255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572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4572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4572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4572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4572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800">
                <a:solidFill>
                  <a:srgbClr val="7F7F7F"/>
                </a:solidFill>
                <a:cs typeface="Arial" pitchFamily="34" charset="0"/>
              </a:rPr>
              <a:t>©2013 Cengage Learning. All Rights Reserved. May not be scanned, copied or duplicated, or posted to a publicly accessible website, in whole or in part.</a:t>
            </a:r>
          </a:p>
          <a:p>
            <a:pPr eaLnBrk="1" hangingPunct="1"/>
            <a:endParaRPr lang="en-US" sz="80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54871" y="2806545"/>
            <a:ext cx="5715000" cy="2730669"/>
          </a:xfrm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 anchor="ctr">
            <a:normAutofit/>
          </a:bodyPr>
          <a:lstStyle>
            <a:lvl1pPr algn="l">
              <a:defRPr sz="4800" b="0" i="0">
                <a:solidFill>
                  <a:srgbClr val="BFDA60"/>
                </a:solidFill>
                <a:latin typeface="Franklin Gothic Book"/>
                <a:cs typeface="Franklin Gothic Book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C433D7F8-28DE-40B4-AC80-B68D21D16EAF}" type="datetime1">
              <a:rPr lang="en-US"/>
              <a:pPr>
                <a:defRPr/>
              </a:pPr>
              <a:t>8/19/2013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AFD2F0C9-4045-4368-B4D8-637ABC407E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062517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F96D015D-3C0E-42C9-A883-0AC65C461060}" type="datetime1">
              <a:rPr lang="en-US"/>
              <a:pPr>
                <a:defRPr/>
              </a:pPr>
              <a:t>8/19/2013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984932E6-4E04-4A48-879D-FBBD0107D5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851338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0D9D5154-24EC-45E9-9959-190BAF335CED}" type="datetime1">
              <a:rPr lang="en-US"/>
              <a:pPr>
                <a:defRPr/>
              </a:pPr>
              <a:t>8/19/2013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060BE41C-E767-4015-899E-04B89D56C7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018548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253CCCC2-4103-42EC-A38A-218EF70A0AA5}" type="datetime1">
              <a:rPr lang="en-US"/>
              <a:pPr>
                <a:defRPr/>
              </a:pPr>
              <a:t>8/19/2013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929A3493-A807-44D1-9E77-4AF8682FC0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307715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7" descr="ShimpCO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 userDrawn="1"/>
        </p:nvSpPr>
        <p:spPr>
          <a:xfrm>
            <a:off x="1633538" y="3725863"/>
            <a:ext cx="1143000" cy="830262"/>
          </a:xfrm>
          <a:prstGeom prst="rect">
            <a:avLst/>
          </a:prstGeom>
          <a:noFill/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>
            <a:spAutoFit/>
          </a:bodyPr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dirty="0">
                <a:solidFill>
                  <a:prstClr val="white"/>
                </a:solidFill>
                <a:latin typeface="Rockwell Extra Bold"/>
                <a:cs typeface="Rockwell Extra Bold"/>
              </a:rPr>
              <a:t>1</a:t>
            </a:r>
          </a:p>
        </p:txBody>
      </p:sp>
      <p:sp>
        <p:nvSpPr>
          <p:cNvPr id="5" name="TextBox 9"/>
          <p:cNvSpPr txBox="1">
            <a:spLocks noChangeArrowheads="1"/>
          </p:cNvSpPr>
          <p:nvPr userDrawn="1"/>
        </p:nvSpPr>
        <p:spPr bwMode="auto">
          <a:xfrm>
            <a:off x="784225" y="6465888"/>
            <a:ext cx="7718425" cy="255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572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4572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4572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4572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4572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800">
                <a:solidFill>
                  <a:srgbClr val="7F7F7F"/>
                </a:solidFill>
                <a:cs typeface="Arial" pitchFamily="34" charset="0"/>
              </a:rPr>
              <a:t>©2013 Cengage Learning. All Rights Reserved. May not be scanned, copied or duplicated, or posted to a publicly accessible website, in whole or in part.</a:t>
            </a:r>
          </a:p>
          <a:p>
            <a:pPr eaLnBrk="1" hangingPunct="1"/>
            <a:endParaRPr lang="en-US" sz="80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54871" y="2806545"/>
            <a:ext cx="5715000" cy="2730669"/>
          </a:xfrm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 anchor="ctr">
            <a:normAutofit/>
          </a:bodyPr>
          <a:lstStyle>
            <a:lvl1pPr algn="l">
              <a:defRPr sz="4800" b="0" i="0">
                <a:solidFill>
                  <a:srgbClr val="BFDA60"/>
                </a:solidFill>
                <a:latin typeface="Franklin Gothic Book"/>
                <a:cs typeface="Franklin Gothic Book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4F9B4892-B748-47EC-9540-A504A600C2A3}" type="datetime1">
              <a:rPr lang="en-US"/>
              <a:pPr>
                <a:defRPr/>
              </a:pPr>
              <a:t>8/19/2013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84C30C55-3513-4679-8500-0588B8A281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80625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457200" y="0"/>
            <a:ext cx="8686800" cy="6858000"/>
          </a:xfrm>
          <a:prstGeom prst="rect">
            <a:avLst/>
          </a:prstGeom>
          <a:solidFill>
            <a:srgbClr val="D3DEE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ounded Rectangle 4"/>
          <p:cNvSpPr/>
          <p:nvPr userDrawn="1"/>
        </p:nvSpPr>
        <p:spPr>
          <a:xfrm>
            <a:off x="182563" y="123825"/>
            <a:ext cx="8810625" cy="1011238"/>
          </a:xfrm>
          <a:prstGeom prst="roundRect">
            <a:avLst/>
          </a:prstGeom>
          <a:solidFill>
            <a:srgbClr val="3F575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rgbClr val="8AAF3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Oval 6"/>
          <p:cNvSpPr/>
          <p:nvPr userDrawn="1"/>
        </p:nvSpPr>
        <p:spPr>
          <a:xfrm>
            <a:off x="0" y="4813300"/>
            <a:ext cx="731838" cy="733425"/>
          </a:xfrm>
          <a:prstGeom prst="ellipse">
            <a:avLst/>
          </a:prstGeom>
          <a:solidFill>
            <a:srgbClr val="FFFFFF">
              <a:alpha val="21000"/>
            </a:srgbClr>
          </a:solidFill>
          <a:ln w="1111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Oval 7"/>
          <p:cNvSpPr/>
          <p:nvPr userDrawn="1"/>
        </p:nvSpPr>
        <p:spPr>
          <a:xfrm>
            <a:off x="244475" y="5249863"/>
            <a:ext cx="1427163" cy="1428750"/>
          </a:xfrm>
          <a:prstGeom prst="ellipse">
            <a:avLst/>
          </a:prstGeom>
          <a:solidFill>
            <a:srgbClr val="FFFFFF">
              <a:alpha val="21000"/>
            </a:srgbClr>
          </a:solidFill>
          <a:ln w="1111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Oval 8"/>
          <p:cNvSpPr/>
          <p:nvPr userDrawn="1"/>
        </p:nvSpPr>
        <p:spPr>
          <a:xfrm>
            <a:off x="628650" y="4208463"/>
            <a:ext cx="1042988" cy="1041400"/>
          </a:xfrm>
          <a:prstGeom prst="ellipse">
            <a:avLst/>
          </a:prstGeom>
          <a:solidFill>
            <a:srgbClr val="FFFFFF">
              <a:alpha val="21000"/>
            </a:srgbClr>
          </a:solidFill>
          <a:ln w="1111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 userDrawn="1"/>
        </p:nvSpPr>
        <p:spPr>
          <a:xfrm>
            <a:off x="1616075" y="5065713"/>
            <a:ext cx="1042988" cy="1041400"/>
          </a:xfrm>
          <a:prstGeom prst="ellipse">
            <a:avLst/>
          </a:prstGeom>
          <a:solidFill>
            <a:srgbClr val="FFFFFF">
              <a:alpha val="21000"/>
            </a:srgbClr>
          </a:solidFill>
          <a:ln w="1111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 userDrawn="1"/>
        </p:nvSpPr>
        <p:spPr>
          <a:xfrm>
            <a:off x="133350" y="3987800"/>
            <a:ext cx="731838" cy="733425"/>
          </a:xfrm>
          <a:prstGeom prst="ellipse">
            <a:avLst/>
          </a:prstGeom>
          <a:solidFill>
            <a:srgbClr val="FFFFFF">
              <a:alpha val="21000"/>
            </a:srgbClr>
          </a:solidFill>
          <a:ln w="1111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TextBox 16"/>
          <p:cNvSpPr txBox="1">
            <a:spLocks noChangeArrowheads="1"/>
          </p:cNvSpPr>
          <p:nvPr userDrawn="1"/>
        </p:nvSpPr>
        <p:spPr bwMode="auto">
          <a:xfrm>
            <a:off x="784225" y="6465888"/>
            <a:ext cx="7718425" cy="255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572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4572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4572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4572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4572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800">
                <a:solidFill>
                  <a:srgbClr val="7F7F7F"/>
                </a:solidFill>
                <a:cs typeface="Arial" pitchFamily="34" charset="0"/>
              </a:rPr>
              <a:t>©2013 Cengage Learning. All Rights Reserved. May not be scanned, copied or duplicated, or posted to a publicly accessible website, in whole or in part.</a:t>
            </a:r>
          </a:p>
          <a:p>
            <a:pPr eaLnBrk="1" hangingPunct="1"/>
            <a:endParaRPr lang="en-US" sz="80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8933" y="123365"/>
            <a:ext cx="8213990" cy="1011814"/>
          </a:xfrm>
          <a:noFill/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 anchor="ctr">
            <a:normAutofit/>
          </a:bodyPr>
          <a:lstStyle>
            <a:lvl1pPr algn="l">
              <a:lnSpc>
                <a:spcPct val="100000"/>
              </a:lnSpc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8933" y="1404594"/>
            <a:ext cx="8087740" cy="4950169"/>
          </a:xfrm>
        </p:spPr>
        <p:txBody>
          <a:bodyPr/>
          <a:lstStyle>
            <a:lvl1pPr>
              <a:buClr>
                <a:srgbClr val="2360AB"/>
              </a:buClr>
              <a:buFont typeface="Lucida Grande"/>
              <a:buChar char="•"/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5D438BBA-D44D-4EEC-8F45-6EDEABBD38AE}" type="datetime1">
              <a:rPr lang="en-US"/>
              <a:pPr>
                <a:defRPr/>
              </a:pPr>
              <a:t>8/19/2013</a:t>
            </a:fld>
            <a:endParaRPr lang="en-US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BC73D409-ACB3-4B90-813A-6D90D55C53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975491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457200" y="0"/>
            <a:ext cx="8686800" cy="6858000"/>
          </a:xfrm>
          <a:prstGeom prst="rect">
            <a:avLst/>
          </a:prstGeom>
          <a:solidFill>
            <a:srgbClr val="D3DEE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Rounded Rectangle 3"/>
          <p:cNvSpPr/>
          <p:nvPr userDrawn="1"/>
        </p:nvSpPr>
        <p:spPr>
          <a:xfrm>
            <a:off x="182563" y="123825"/>
            <a:ext cx="8810625" cy="1011238"/>
          </a:xfrm>
          <a:prstGeom prst="roundRect">
            <a:avLst/>
          </a:prstGeom>
          <a:solidFill>
            <a:srgbClr val="3F575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rgbClr val="8AAF3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Oval 5"/>
          <p:cNvSpPr/>
          <p:nvPr userDrawn="1"/>
        </p:nvSpPr>
        <p:spPr>
          <a:xfrm>
            <a:off x="0" y="4416425"/>
            <a:ext cx="731838" cy="731838"/>
          </a:xfrm>
          <a:prstGeom prst="ellipse">
            <a:avLst/>
          </a:prstGeom>
          <a:solidFill>
            <a:srgbClr val="FFFFFF">
              <a:alpha val="21000"/>
            </a:srgbClr>
          </a:solidFill>
          <a:ln w="1111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Oval 6"/>
          <p:cNvSpPr/>
          <p:nvPr userDrawn="1"/>
        </p:nvSpPr>
        <p:spPr>
          <a:xfrm>
            <a:off x="182563" y="5040313"/>
            <a:ext cx="1428750" cy="1427162"/>
          </a:xfrm>
          <a:prstGeom prst="ellipse">
            <a:avLst/>
          </a:prstGeom>
          <a:solidFill>
            <a:srgbClr val="FFFFFF">
              <a:alpha val="21000"/>
            </a:srgbClr>
          </a:solidFill>
          <a:ln w="1111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Oval 7"/>
          <p:cNvSpPr/>
          <p:nvPr userDrawn="1"/>
        </p:nvSpPr>
        <p:spPr>
          <a:xfrm>
            <a:off x="628650" y="3810000"/>
            <a:ext cx="1042988" cy="1042988"/>
          </a:xfrm>
          <a:prstGeom prst="ellipse">
            <a:avLst/>
          </a:prstGeom>
          <a:solidFill>
            <a:srgbClr val="FFFFFF">
              <a:alpha val="21000"/>
            </a:srgbClr>
          </a:solidFill>
          <a:ln w="1111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Oval 8"/>
          <p:cNvSpPr/>
          <p:nvPr userDrawn="1"/>
        </p:nvSpPr>
        <p:spPr>
          <a:xfrm>
            <a:off x="1616075" y="4667250"/>
            <a:ext cx="1042988" cy="1042988"/>
          </a:xfrm>
          <a:prstGeom prst="ellipse">
            <a:avLst/>
          </a:prstGeom>
          <a:solidFill>
            <a:srgbClr val="FFFFFF">
              <a:alpha val="21000"/>
            </a:srgbClr>
          </a:solidFill>
          <a:ln w="1111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 userDrawn="1"/>
        </p:nvSpPr>
        <p:spPr>
          <a:xfrm>
            <a:off x="182563" y="3078163"/>
            <a:ext cx="731837" cy="731837"/>
          </a:xfrm>
          <a:prstGeom prst="ellipse">
            <a:avLst/>
          </a:prstGeom>
          <a:solidFill>
            <a:srgbClr val="FFFFFF">
              <a:alpha val="21000"/>
            </a:srgbClr>
          </a:solidFill>
          <a:ln w="1111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TextBox 16"/>
          <p:cNvSpPr txBox="1">
            <a:spLocks noChangeArrowheads="1"/>
          </p:cNvSpPr>
          <p:nvPr userDrawn="1"/>
        </p:nvSpPr>
        <p:spPr bwMode="auto">
          <a:xfrm>
            <a:off x="784225" y="6465888"/>
            <a:ext cx="7718425" cy="255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572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4572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4572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4572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4572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800">
                <a:solidFill>
                  <a:srgbClr val="7F7F7F"/>
                </a:solidFill>
                <a:cs typeface="Arial" pitchFamily="34" charset="0"/>
              </a:rPr>
              <a:t>©2013 Cengage Learning. All Rights Reserved. May not be scanned, copied or duplicated, or posted to a publicly accessible website, in whole or in part.</a:t>
            </a:r>
          </a:p>
          <a:p>
            <a:pPr eaLnBrk="1" hangingPunct="1"/>
            <a:endParaRPr lang="en-US" sz="80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12" name="Rounded Rectangle 11"/>
          <p:cNvSpPr/>
          <p:nvPr userDrawn="1"/>
        </p:nvSpPr>
        <p:spPr>
          <a:xfrm>
            <a:off x="1828800" y="1447800"/>
            <a:ext cx="5740400" cy="4660900"/>
          </a:xfrm>
          <a:prstGeom prst="roundRect">
            <a:avLst/>
          </a:prstGeom>
          <a:solidFill>
            <a:srgbClr val="FFFFF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8933" y="123365"/>
            <a:ext cx="8213990" cy="1011814"/>
          </a:xfrm>
          <a:noFill/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 anchor="ctr">
            <a:normAutofit/>
          </a:bodyPr>
          <a:lstStyle>
            <a:lvl1pPr algn="l">
              <a:lnSpc>
                <a:spcPct val="100000"/>
              </a:lnSpc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87F7FE7A-B696-4428-ABB0-0C4FB1A4BD92}" type="datetime1">
              <a:rPr lang="en-US"/>
              <a:pPr>
                <a:defRPr/>
              </a:pPr>
              <a:t>8/19/2013</a:t>
            </a:fld>
            <a:endParaRPr lang="en-US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0A79B0CD-957B-4AE4-B663-B122D5B89F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251565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02300A4A-EC30-4306-BFFF-2185E63B22AE}" type="datetime1">
              <a:rPr lang="en-US"/>
              <a:pPr>
                <a:defRPr/>
              </a:pPr>
              <a:t>8/19/2013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843D6A38-C1B9-46E7-8840-8B33BB90C7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386598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F11090FE-8F9F-4E19-92EE-E96950645E4D}" type="datetime1">
              <a:rPr lang="en-US"/>
              <a:pPr>
                <a:defRPr/>
              </a:pPr>
              <a:t>8/19/2013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3513DE31-0B39-43A6-BC2B-7C69DA9BA7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1062013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9C57C0FD-C3B2-49E0-BBC0-CB85090562C0}" type="datetime1">
              <a:rPr lang="en-US"/>
              <a:pPr>
                <a:defRPr/>
              </a:pPr>
              <a:t>8/19/2013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9A116F42-C86B-4F7D-8286-E69787060D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6697935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B90556A3-3E71-4B0B-998D-CE42DA12FCB7}" type="datetime1">
              <a:rPr lang="en-US"/>
              <a:pPr>
                <a:defRPr/>
              </a:pPr>
              <a:t>8/19/2013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C505BD65-3C8A-4928-B911-7224E4DB86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868735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457200" y="0"/>
            <a:ext cx="8686800" cy="6858000"/>
          </a:xfrm>
          <a:prstGeom prst="rect">
            <a:avLst/>
          </a:prstGeom>
          <a:solidFill>
            <a:srgbClr val="D3DEE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ounded Rectangle 4"/>
          <p:cNvSpPr/>
          <p:nvPr userDrawn="1"/>
        </p:nvSpPr>
        <p:spPr>
          <a:xfrm>
            <a:off x="182563" y="123825"/>
            <a:ext cx="8810625" cy="1011238"/>
          </a:xfrm>
          <a:prstGeom prst="roundRect">
            <a:avLst/>
          </a:prstGeom>
          <a:solidFill>
            <a:srgbClr val="3F575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rgbClr val="8AAF3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Oval 6"/>
          <p:cNvSpPr/>
          <p:nvPr userDrawn="1"/>
        </p:nvSpPr>
        <p:spPr>
          <a:xfrm>
            <a:off x="0" y="4813300"/>
            <a:ext cx="731838" cy="733425"/>
          </a:xfrm>
          <a:prstGeom prst="ellipse">
            <a:avLst/>
          </a:prstGeom>
          <a:solidFill>
            <a:srgbClr val="FFFFFF">
              <a:alpha val="21000"/>
            </a:srgbClr>
          </a:solidFill>
          <a:ln w="1111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Oval 7"/>
          <p:cNvSpPr/>
          <p:nvPr userDrawn="1"/>
        </p:nvSpPr>
        <p:spPr>
          <a:xfrm>
            <a:off x="244475" y="5249863"/>
            <a:ext cx="1427163" cy="1428750"/>
          </a:xfrm>
          <a:prstGeom prst="ellipse">
            <a:avLst/>
          </a:prstGeom>
          <a:solidFill>
            <a:srgbClr val="FFFFFF">
              <a:alpha val="21000"/>
            </a:srgbClr>
          </a:solidFill>
          <a:ln w="1111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Oval 8"/>
          <p:cNvSpPr/>
          <p:nvPr userDrawn="1"/>
        </p:nvSpPr>
        <p:spPr>
          <a:xfrm>
            <a:off x="628650" y="4208463"/>
            <a:ext cx="1042988" cy="1041400"/>
          </a:xfrm>
          <a:prstGeom prst="ellipse">
            <a:avLst/>
          </a:prstGeom>
          <a:solidFill>
            <a:srgbClr val="FFFFFF">
              <a:alpha val="21000"/>
            </a:srgbClr>
          </a:solidFill>
          <a:ln w="1111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 userDrawn="1"/>
        </p:nvSpPr>
        <p:spPr>
          <a:xfrm>
            <a:off x="1616075" y="5065713"/>
            <a:ext cx="1042988" cy="1041400"/>
          </a:xfrm>
          <a:prstGeom prst="ellipse">
            <a:avLst/>
          </a:prstGeom>
          <a:solidFill>
            <a:srgbClr val="FFFFFF">
              <a:alpha val="21000"/>
            </a:srgbClr>
          </a:solidFill>
          <a:ln w="1111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 userDrawn="1"/>
        </p:nvSpPr>
        <p:spPr>
          <a:xfrm>
            <a:off x="133350" y="3987800"/>
            <a:ext cx="731838" cy="733425"/>
          </a:xfrm>
          <a:prstGeom prst="ellipse">
            <a:avLst/>
          </a:prstGeom>
          <a:solidFill>
            <a:srgbClr val="FFFFFF">
              <a:alpha val="21000"/>
            </a:srgbClr>
          </a:solidFill>
          <a:ln w="1111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TextBox 16"/>
          <p:cNvSpPr txBox="1">
            <a:spLocks noChangeArrowheads="1"/>
          </p:cNvSpPr>
          <p:nvPr userDrawn="1"/>
        </p:nvSpPr>
        <p:spPr bwMode="auto">
          <a:xfrm>
            <a:off x="784225" y="6465888"/>
            <a:ext cx="7718425" cy="255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572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4572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4572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4572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4572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800">
                <a:solidFill>
                  <a:srgbClr val="7F7F7F"/>
                </a:solidFill>
                <a:cs typeface="Arial" pitchFamily="34" charset="0"/>
              </a:rPr>
              <a:t>©2013 Cengage Learning. All Rights Reserved. May not be scanned, copied or duplicated, or posted to a publicly accessible website, in whole or in part.</a:t>
            </a:r>
          </a:p>
          <a:p>
            <a:pPr eaLnBrk="1" hangingPunct="1"/>
            <a:endParaRPr lang="en-US" sz="80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8933" y="123365"/>
            <a:ext cx="8213990" cy="1011814"/>
          </a:xfrm>
          <a:noFill/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 anchor="ctr">
            <a:normAutofit/>
          </a:bodyPr>
          <a:lstStyle>
            <a:lvl1pPr algn="l">
              <a:lnSpc>
                <a:spcPct val="100000"/>
              </a:lnSpc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8933" y="1404594"/>
            <a:ext cx="8087740" cy="4950169"/>
          </a:xfrm>
        </p:spPr>
        <p:txBody>
          <a:bodyPr/>
          <a:lstStyle>
            <a:lvl1pPr>
              <a:buClr>
                <a:srgbClr val="2360AB"/>
              </a:buClr>
              <a:buFont typeface="Lucida Grande"/>
              <a:buChar char="•"/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CDC40444-72BA-49E0-9950-A5EE9F5A4F05}" type="datetime1">
              <a:rPr lang="en-US"/>
              <a:pPr>
                <a:defRPr/>
              </a:pPr>
              <a:t>8/19/2013</a:t>
            </a:fld>
            <a:endParaRPr lang="en-US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21550283-8A3A-41A0-A082-994FCAE7ED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7393532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A73A33B7-6BF1-4DFE-9EB9-1C595B9666F6}" type="datetime1">
              <a:rPr lang="en-US"/>
              <a:pPr>
                <a:defRPr/>
              </a:pPr>
              <a:t>8/19/2013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35DCAE74-1187-40C7-B118-44BF122665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331176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8D074613-DB25-48DB-ACD0-8AF6B1D56B37}" type="datetime1">
              <a:rPr lang="en-US"/>
              <a:pPr>
                <a:defRPr/>
              </a:pPr>
              <a:t>8/19/2013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F2AF1637-D2AA-44C8-9D25-9B0D146B64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8910583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B9B0FB07-FF71-4DFC-8FF4-05B3A13CFC4D}" type="datetime1">
              <a:rPr lang="en-US"/>
              <a:pPr>
                <a:defRPr/>
              </a:pPr>
              <a:t>8/19/2013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789F8DF5-2848-4473-A11D-8F90269F6D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2036855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523A815E-9E5F-402C-8AE8-0CBDA75AAE1C}" type="datetime1">
              <a:rPr lang="en-US"/>
              <a:pPr>
                <a:defRPr/>
              </a:pPr>
              <a:t>8/19/2013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00E3952E-CA63-4601-BD29-3F884A994A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9317572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80A0965A-ACD4-4D00-A47A-C41919AB4C4C}" type="datetime1">
              <a:rPr lang="en-US"/>
              <a:pPr>
                <a:defRPr/>
              </a:pPr>
              <a:t>8/19/2013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B5C9C8EA-EA87-486F-B5CC-B817137BA6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275032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457200" y="0"/>
            <a:ext cx="8686800" cy="6858000"/>
          </a:xfrm>
          <a:prstGeom prst="rect">
            <a:avLst/>
          </a:prstGeom>
          <a:solidFill>
            <a:srgbClr val="D3DEE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Rounded Rectangle 3"/>
          <p:cNvSpPr/>
          <p:nvPr userDrawn="1"/>
        </p:nvSpPr>
        <p:spPr>
          <a:xfrm>
            <a:off x="182563" y="123825"/>
            <a:ext cx="8810625" cy="1011238"/>
          </a:xfrm>
          <a:prstGeom prst="roundRect">
            <a:avLst/>
          </a:prstGeom>
          <a:solidFill>
            <a:srgbClr val="3F575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rgbClr val="8AAF3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Oval 5"/>
          <p:cNvSpPr/>
          <p:nvPr userDrawn="1"/>
        </p:nvSpPr>
        <p:spPr>
          <a:xfrm>
            <a:off x="0" y="4416425"/>
            <a:ext cx="731838" cy="731838"/>
          </a:xfrm>
          <a:prstGeom prst="ellipse">
            <a:avLst/>
          </a:prstGeom>
          <a:solidFill>
            <a:srgbClr val="FFFFFF">
              <a:alpha val="21000"/>
            </a:srgbClr>
          </a:solidFill>
          <a:ln w="1111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Oval 6"/>
          <p:cNvSpPr/>
          <p:nvPr userDrawn="1"/>
        </p:nvSpPr>
        <p:spPr>
          <a:xfrm>
            <a:off x="182563" y="5040313"/>
            <a:ext cx="1428750" cy="1427162"/>
          </a:xfrm>
          <a:prstGeom prst="ellipse">
            <a:avLst/>
          </a:prstGeom>
          <a:solidFill>
            <a:srgbClr val="FFFFFF">
              <a:alpha val="21000"/>
            </a:srgbClr>
          </a:solidFill>
          <a:ln w="1111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Oval 7"/>
          <p:cNvSpPr/>
          <p:nvPr userDrawn="1"/>
        </p:nvSpPr>
        <p:spPr>
          <a:xfrm>
            <a:off x="628650" y="3810000"/>
            <a:ext cx="1042988" cy="1042988"/>
          </a:xfrm>
          <a:prstGeom prst="ellipse">
            <a:avLst/>
          </a:prstGeom>
          <a:solidFill>
            <a:srgbClr val="FFFFFF">
              <a:alpha val="21000"/>
            </a:srgbClr>
          </a:solidFill>
          <a:ln w="1111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Oval 8"/>
          <p:cNvSpPr/>
          <p:nvPr userDrawn="1"/>
        </p:nvSpPr>
        <p:spPr>
          <a:xfrm>
            <a:off x="1616075" y="4667250"/>
            <a:ext cx="1042988" cy="1042988"/>
          </a:xfrm>
          <a:prstGeom prst="ellipse">
            <a:avLst/>
          </a:prstGeom>
          <a:solidFill>
            <a:srgbClr val="FFFFFF">
              <a:alpha val="21000"/>
            </a:srgbClr>
          </a:solidFill>
          <a:ln w="1111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 userDrawn="1"/>
        </p:nvSpPr>
        <p:spPr>
          <a:xfrm>
            <a:off x="182563" y="3078163"/>
            <a:ext cx="731837" cy="731837"/>
          </a:xfrm>
          <a:prstGeom prst="ellipse">
            <a:avLst/>
          </a:prstGeom>
          <a:solidFill>
            <a:srgbClr val="FFFFFF">
              <a:alpha val="21000"/>
            </a:srgbClr>
          </a:solidFill>
          <a:ln w="1111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TextBox 16"/>
          <p:cNvSpPr txBox="1">
            <a:spLocks noChangeArrowheads="1"/>
          </p:cNvSpPr>
          <p:nvPr userDrawn="1"/>
        </p:nvSpPr>
        <p:spPr bwMode="auto">
          <a:xfrm>
            <a:off x="784225" y="6465888"/>
            <a:ext cx="7718425" cy="255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572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4572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4572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4572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4572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800">
                <a:solidFill>
                  <a:srgbClr val="7F7F7F"/>
                </a:solidFill>
                <a:cs typeface="Arial" pitchFamily="34" charset="0"/>
              </a:rPr>
              <a:t>©2013 Cengage Learning. All Rights Reserved. May not be scanned, copied or duplicated, or posted to a publicly accessible website, in whole or in part.</a:t>
            </a:r>
          </a:p>
          <a:p>
            <a:pPr eaLnBrk="1" hangingPunct="1"/>
            <a:endParaRPr lang="en-US" sz="80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12" name="Rounded Rectangle 11"/>
          <p:cNvSpPr/>
          <p:nvPr userDrawn="1"/>
        </p:nvSpPr>
        <p:spPr>
          <a:xfrm>
            <a:off x="1828800" y="1447800"/>
            <a:ext cx="5740400" cy="4660900"/>
          </a:xfrm>
          <a:prstGeom prst="roundRect">
            <a:avLst/>
          </a:prstGeom>
          <a:solidFill>
            <a:srgbClr val="FFFFF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8933" y="123365"/>
            <a:ext cx="8213990" cy="1011814"/>
          </a:xfrm>
          <a:noFill/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 anchor="ctr">
            <a:normAutofit/>
          </a:bodyPr>
          <a:lstStyle>
            <a:lvl1pPr algn="l">
              <a:lnSpc>
                <a:spcPct val="100000"/>
              </a:lnSpc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51138DF6-A8C5-4A0E-9183-95F7E15B3E3E}" type="datetime1">
              <a:rPr lang="en-US"/>
              <a:pPr>
                <a:defRPr/>
              </a:pPr>
              <a:t>8/19/2013</a:t>
            </a:fld>
            <a:endParaRPr lang="en-US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100926FD-A6ED-411F-8E4D-240F5D28F3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518886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C571E416-7D3B-454E-8623-8207D3184DE6}" type="datetime1">
              <a:rPr lang="en-US"/>
              <a:pPr>
                <a:defRPr/>
              </a:pPr>
              <a:t>8/19/2013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0DF547DA-AB12-471A-8DEC-ADA2B2DA4E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011336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2C164CF8-85BC-4D03-8EF4-352BC1F16D2C}" type="datetime1">
              <a:rPr lang="en-US"/>
              <a:pPr>
                <a:defRPr/>
              </a:pPr>
              <a:t>8/19/2013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2D1A2FB0-34EF-4A69-B59D-906E0F597A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407423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FF78D99F-CC28-456D-BE28-0174D080B972}" type="datetime1">
              <a:rPr lang="en-US"/>
              <a:pPr>
                <a:defRPr/>
              </a:pPr>
              <a:t>8/19/2013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9FE8F570-A727-47ED-A8CF-4681035072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58135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59D059A0-68BC-4F1F-B141-55714D292FD7}" type="datetime1">
              <a:rPr lang="en-US"/>
              <a:pPr>
                <a:defRPr/>
              </a:pPr>
              <a:t>8/19/2013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AAE2FFD4-459F-446B-A992-9DC5CD63D3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420503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3387EA8D-4212-477C-84B1-CFC36B8D8C41}" type="datetime1">
              <a:rPr lang="en-US"/>
              <a:pPr>
                <a:defRPr/>
              </a:pPr>
              <a:t>8/19/2013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E54D7362-F744-41D2-9EBE-967CB3C92F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883134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81965493-CFB4-4CD0-B4E3-6492BC04C5F9}" type="datetime1">
              <a:rPr lang="en-US"/>
              <a:pPr>
                <a:defRPr/>
              </a:pPr>
              <a:t>8/19/2013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3AD88428-AAB6-4DA1-AF92-2F92C0B35E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818378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182563" y="165100"/>
            <a:ext cx="8229600" cy="1011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003300" y="1176338"/>
            <a:ext cx="7862888" cy="494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defTabSz="457200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prstClr val="black">
                    <a:tint val="75000"/>
                  </a:prstClr>
                </a:solidFill>
                <a:latin typeface="Calibri"/>
              </a:defRPr>
            </a:lvl1pPr>
          </a:lstStyle>
          <a:p>
            <a:pPr>
              <a:defRPr/>
            </a:pPr>
            <a:fld id="{FD628362-1A25-4F7E-8E3C-76067044F8D9}" type="datetime1">
              <a:rPr lang="en-US"/>
              <a:pPr>
                <a:defRPr/>
              </a:pPr>
              <a:t>8/19/2013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defTabSz="457200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defTabSz="457200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prstClr val="black">
                    <a:tint val="75000"/>
                  </a:prstClr>
                </a:solidFill>
                <a:latin typeface="Calibri"/>
              </a:defRPr>
            </a:lvl1pPr>
          </a:lstStyle>
          <a:p>
            <a:pPr>
              <a:defRPr/>
            </a:pPr>
            <a:fld id="{552D7961-7979-47FD-839E-75171053853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055" name="TextBox 10"/>
          <p:cNvSpPr txBox="1">
            <a:spLocks noChangeArrowheads="1"/>
          </p:cNvSpPr>
          <p:nvPr userDrawn="1"/>
        </p:nvSpPr>
        <p:spPr bwMode="auto">
          <a:xfrm>
            <a:off x="784225" y="6465888"/>
            <a:ext cx="7718425" cy="255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572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4572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4572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4572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4572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800">
                <a:solidFill>
                  <a:srgbClr val="7F7F7F"/>
                </a:solidFill>
                <a:cs typeface="Arial" pitchFamily="34" charset="0"/>
              </a:rPr>
              <a:t>©2013 Cengage Learning. All Rights Reserved. May not be scanned, copied or duplicated, or posted to a publicly accessible website, in whole or in part.</a:t>
            </a:r>
          </a:p>
          <a:p>
            <a:pPr eaLnBrk="1" hangingPunct="1"/>
            <a:endParaRPr lang="en-US" sz="800">
              <a:solidFill>
                <a:srgbClr val="000000"/>
              </a:solidFill>
              <a:cs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5" r:id="rId1"/>
    <p:sldLayoutId id="2147483736" r:id="rId2"/>
    <p:sldLayoutId id="2147483737" r:id="rId3"/>
    <p:sldLayoutId id="2147483738" r:id="rId4"/>
    <p:sldLayoutId id="2147483739" r:id="rId5"/>
    <p:sldLayoutId id="2147483740" r:id="rId6"/>
    <p:sldLayoutId id="2147483741" r:id="rId7"/>
    <p:sldLayoutId id="2147483742" r:id="rId8"/>
    <p:sldLayoutId id="2147483743" r:id="rId9"/>
    <p:sldLayoutId id="2147483744" r:id="rId10"/>
    <p:sldLayoutId id="2147483745" r:id="rId11"/>
    <p:sldLayoutId id="2147483746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457200" rtl="0" fontAlgn="base">
        <a:spcBef>
          <a:spcPct val="0"/>
        </a:spcBef>
        <a:spcAft>
          <a:spcPct val="0"/>
        </a:spcAft>
        <a:defRPr sz="3600" kern="1200">
          <a:solidFill>
            <a:srgbClr val="074283"/>
          </a:solidFill>
          <a:latin typeface="Franklin Gothic Medium"/>
          <a:ea typeface="Franklin Gothic Medium" pitchFamily="34" charset="0"/>
          <a:cs typeface="Franklin Gothic Medium"/>
        </a:defRPr>
      </a:lvl1pPr>
      <a:lvl2pPr algn="l" defTabSz="457200" rtl="0" fontAlgn="base">
        <a:spcBef>
          <a:spcPct val="0"/>
        </a:spcBef>
        <a:spcAft>
          <a:spcPct val="0"/>
        </a:spcAft>
        <a:defRPr sz="3600">
          <a:solidFill>
            <a:srgbClr val="074283"/>
          </a:solidFill>
          <a:latin typeface="Franklin Gothic Medium" pitchFamily="34" charset="0"/>
          <a:ea typeface="Franklin Gothic Medium" pitchFamily="34" charset="0"/>
          <a:cs typeface="Franklin Gothic Medium" pitchFamily="34" charset="0"/>
        </a:defRPr>
      </a:lvl2pPr>
      <a:lvl3pPr algn="l" defTabSz="457200" rtl="0" fontAlgn="base">
        <a:spcBef>
          <a:spcPct val="0"/>
        </a:spcBef>
        <a:spcAft>
          <a:spcPct val="0"/>
        </a:spcAft>
        <a:defRPr sz="3600">
          <a:solidFill>
            <a:srgbClr val="074283"/>
          </a:solidFill>
          <a:latin typeface="Franklin Gothic Medium" pitchFamily="34" charset="0"/>
          <a:ea typeface="Franklin Gothic Medium" pitchFamily="34" charset="0"/>
          <a:cs typeface="Franklin Gothic Medium" pitchFamily="34" charset="0"/>
        </a:defRPr>
      </a:lvl3pPr>
      <a:lvl4pPr algn="l" defTabSz="457200" rtl="0" fontAlgn="base">
        <a:spcBef>
          <a:spcPct val="0"/>
        </a:spcBef>
        <a:spcAft>
          <a:spcPct val="0"/>
        </a:spcAft>
        <a:defRPr sz="3600">
          <a:solidFill>
            <a:srgbClr val="074283"/>
          </a:solidFill>
          <a:latin typeface="Franklin Gothic Medium" pitchFamily="34" charset="0"/>
          <a:ea typeface="Franklin Gothic Medium" pitchFamily="34" charset="0"/>
          <a:cs typeface="Franklin Gothic Medium" pitchFamily="34" charset="0"/>
        </a:defRPr>
      </a:lvl4pPr>
      <a:lvl5pPr algn="l" defTabSz="457200" rtl="0" fontAlgn="base">
        <a:spcBef>
          <a:spcPct val="0"/>
        </a:spcBef>
        <a:spcAft>
          <a:spcPct val="0"/>
        </a:spcAft>
        <a:defRPr sz="3600">
          <a:solidFill>
            <a:srgbClr val="074283"/>
          </a:solidFill>
          <a:latin typeface="Franklin Gothic Medium" pitchFamily="34" charset="0"/>
          <a:ea typeface="Franklin Gothic Medium" pitchFamily="34" charset="0"/>
          <a:cs typeface="Franklin Gothic Medium" pitchFamily="34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3600">
          <a:solidFill>
            <a:srgbClr val="074283"/>
          </a:solidFill>
          <a:latin typeface="Franklin Gothic Medium" pitchFamily="34" charset="0"/>
          <a:ea typeface="Franklin Gothic Medium" pitchFamily="34" charset="0"/>
          <a:cs typeface="Franklin Gothic Medium" pitchFamily="34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3600">
          <a:solidFill>
            <a:srgbClr val="074283"/>
          </a:solidFill>
          <a:latin typeface="Franklin Gothic Medium" pitchFamily="34" charset="0"/>
          <a:ea typeface="Franklin Gothic Medium" pitchFamily="34" charset="0"/>
          <a:cs typeface="Franklin Gothic Medium" pitchFamily="34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3600">
          <a:solidFill>
            <a:srgbClr val="074283"/>
          </a:solidFill>
          <a:latin typeface="Franklin Gothic Medium" pitchFamily="34" charset="0"/>
          <a:ea typeface="Franklin Gothic Medium" pitchFamily="34" charset="0"/>
          <a:cs typeface="Franklin Gothic Medium" pitchFamily="34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3600">
          <a:solidFill>
            <a:srgbClr val="074283"/>
          </a:solidFill>
          <a:latin typeface="Franklin Gothic Medium" pitchFamily="34" charset="0"/>
          <a:ea typeface="Franklin Gothic Medium" pitchFamily="34" charset="0"/>
          <a:cs typeface="Franklin Gothic Medium" pitchFamily="34" charset="0"/>
        </a:defRPr>
      </a:lvl9pPr>
    </p:titleStyle>
    <p:bodyStyle>
      <a:lvl1pPr marL="255588" indent="-255588" algn="l" defTabSz="457200" rtl="0" fontAlgn="base">
        <a:spcBef>
          <a:spcPct val="20000"/>
        </a:spcBef>
        <a:spcAft>
          <a:spcPct val="0"/>
        </a:spcAft>
        <a:buClr>
          <a:srgbClr val="FF6600"/>
        </a:buClr>
        <a:buFont typeface="Arial" pitchFamily="34" charset="0"/>
        <a:buChar char="•"/>
        <a:defRPr sz="2800" kern="1200">
          <a:solidFill>
            <a:schemeClr val="tx1"/>
          </a:solidFill>
          <a:latin typeface="Times New Roman"/>
          <a:ea typeface="+mn-ea"/>
          <a:cs typeface="Times New Roman"/>
        </a:defRPr>
      </a:lvl1pPr>
      <a:lvl2pPr marL="557213" indent="-282575" algn="l" defTabSz="457200" rtl="0" fontAlgn="base">
        <a:spcBef>
          <a:spcPct val="20000"/>
        </a:spcBef>
        <a:spcAft>
          <a:spcPct val="0"/>
        </a:spcAft>
        <a:buClr>
          <a:srgbClr val="008000"/>
        </a:buClr>
        <a:buFont typeface="Arial" pitchFamily="34" charset="0"/>
        <a:buChar char="•"/>
        <a:defRPr sz="2800" i="1" kern="1200">
          <a:solidFill>
            <a:schemeClr val="tx1"/>
          </a:solidFill>
          <a:latin typeface="Times New Roman"/>
          <a:ea typeface="+mn-ea"/>
          <a:cs typeface="Times New Roman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Times New Roman"/>
          <a:ea typeface="+mn-ea"/>
          <a:cs typeface="Times New Roman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Times New Roman"/>
          <a:ea typeface="+mn-ea"/>
          <a:cs typeface="Times New Roman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Times New Roman"/>
          <a:ea typeface="+mn-ea"/>
          <a:cs typeface="Times New Roman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182563" y="165100"/>
            <a:ext cx="8229600" cy="1011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003300" y="1176338"/>
            <a:ext cx="7862888" cy="494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defTabSz="457200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prstClr val="black">
                    <a:tint val="75000"/>
                  </a:prstClr>
                </a:solidFill>
                <a:latin typeface="Calibri"/>
              </a:defRPr>
            </a:lvl1pPr>
          </a:lstStyle>
          <a:p>
            <a:pPr>
              <a:defRPr/>
            </a:pPr>
            <a:fld id="{A55D9375-09E1-4A7D-9182-3B9013E2CEA3}" type="datetime1">
              <a:rPr lang="en-US"/>
              <a:pPr>
                <a:defRPr/>
              </a:pPr>
              <a:t>8/19/2013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defTabSz="457200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defTabSz="457200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prstClr val="black">
                    <a:tint val="75000"/>
                  </a:prstClr>
                </a:solidFill>
                <a:latin typeface="Calibri"/>
              </a:defRPr>
            </a:lvl1pPr>
          </a:lstStyle>
          <a:p>
            <a:pPr>
              <a:defRPr/>
            </a:pPr>
            <a:fld id="{906050F9-ACD4-4E15-9FD2-1356B552A70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079" name="TextBox 10"/>
          <p:cNvSpPr txBox="1">
            <a:spLocks noChangeArrowheads="1"/>
          </p:cNvSpPr>
          <p:nvPr userDrawn="1"/>
        </p:nvSpPr>
        <p:spPr bwMode="auto">
          <a:xfrm>
            <a:off x="784225" y="6465888"/>
            <a:ext cx="7718425" cy="255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572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4572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4572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4572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4572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800">
                <a:solidFill>
                  <a:srgbClr val="7F7F7F"/>
                </a:solidFill>
                <a:cs typeface="Arial" pitchFamily="34" charset="0"/>
              </a:rPr>
              <a:t>©2013 Cengage Learning. All Rights Reserved. May not be scanned, copied or duplicated, or posted to a publicly accessible website, in whole or in part.</a:t>
            </a:r>
          </a:p>
          <a:p>
            <a:pPr eaLnBrk="1" hangingPunct="1"/>
            <a:endParaRPr lang="en-US" sz="800">
              <a:solidFill>
                <a:srgbClr val="000000"/>
              </a:solidFill>
              <a:cs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7" r:id="rId1"/>
    <p:sldLayoutId id="2147483748" r:id="rId2"/>
    <p:sldLayoutId id="2147483749" r:id="rId3"/>
    <p:sldLayoutId id="2147483750" r:id="rId4"/>
    <p:sldLayoutId id="2147483751" r:id="rId5"/>
    <p:sldLayoutId id="2147483752" r:id="rId6"/>
    <p:sldLayoutId id="2147483753" r:id="rId7"/>
    <p:sldLayoutId id="2147483754" r:id="rId8"/>
    <p:sldLayoutId id="2147483755" r:id="rId9"/>
    <p:sldLayoutId id="2147483756" r:id="rId10"/>
    <p:sldLayoutId id="2147483757" r:id="rId11"/>
    <p:sldLayoutId id="2147483758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457200" rtl="0" fontAlgn="base">
        <a:spcBef>
          <a:spcPct val="0"/>
        </a:spcBef>
        <a:spcAft>
          <a:spcPct val="0"/>
        </a:spcAft>
        <a:defRPr sz="3600" kern="1200">
          <a:solidFill>
            <a:srgbClr val="074283"/>
          </a:solidFill>
          <a:latin typeface="Franklin Gothic Medium"/>
          <a:ea typeface="Franklin Gothic Medium" pitchFamily="34" charset="0"/>
          <a:cs typeface="Franklin Gothic Medium"/>
        </a:defRPr>
      </a:lvl1pPr>
      <a:lvl2pPr algn="l" defTabSz="457200" rtl="0" fontAlgn="base">
        <a:spcBef>
          <a:spcPct val="0"/>
        </a:spcBef>
        <a:spcAft>
          <a:spcPct val="0"/>
        </a:spcAft>
        <a:defRPr sz="3600">
          <a:solidFill>
            <a:srgbClr val="074283"/>
          </a:solidFill>
          <a:latin typeface="Franklin Gothic Medium" pitchFamily="34" charset="0"/>
          <a:ea typeface="Franklin Gothic Medium" pitchFamily="34" charset="0"/>
          <a:cs typeface="Franklin Gothic Medium" pitchFamily="34" charset="0"/>
        </a:defRPr>
      </a:lvl2pPr>
      <a:lvl3pPr algn="l" defTabSz="457200" rtl="0" fontAlgn="base">
        <a:spcBef>
          <a:spcPct val="0"/>
        </a:spcBef>
        <a:spcAft>
          <a:spcPct val="0"/>
        </a:spcAft>
        <a:defRPr sz="3600">
          <a:solidFill>
            <a:srgbClr val="074283"/>
          </a:solidFill>
          <a:latin typeface="Franklin Gothic Medium" pitchFamily="34" charset="0"/>
          <a:ea typeface="Franklin Gothic Medium" pitchFamily="34" charset="0"/>
          <a:cs typeface="Franklin Gothic Medium" pitchFamily="34" charset="0"/>
        </a:defRPr>
      </a:lvl3pPr>
      <a:lvl4pPr algn="l" defTabSz="457200" rtl="0" fontAlgn="base">
        <a:spcBef>
          <a:spcPct val="0"/>
        </a:spcBef>
        <a:spcAft>
          <a:spcPct val="0"/>
        </a:spcAft>
        <a:defRPr sz="3600">
          <a:solidFill>
            <a:srgbClr val="074283"/>
          </a:solidFill>
          <a:latin typeface="Franklin Gothic Medium" pitchFamily="34" charset="0"/>
          <a:ea typeface="Franklin Gothic Medium" pitchFamily="34" charset="0"/>
          <a:cs typeface="Franklin Gothic Medium" pitchFamily="34" charset="0"/>
        </a:defRPr>
      </a:lvl4pPr>
      <a:lvl5pPr algn="l" defTabSz="457200" rtl="0" fontAlgn="base">
        <a:spcBef>
          <a:spcPct val="0"/>
        </a:spcBef>
        <a:spcAft>
          <a:spcPct val="0"/>
        </a:spcAft>
        <a:defRPr sz="3600">
          <a:solidFill>
            <a:srgbClr val="074283"/>
          </a:solidFill>
          <a:latin typeface="Franklin Gothic Medium" pitchFamily="34" charset="0"/>
          <a:ea typeface="Franklin Gothic Medium" pitchFamily="34" charset="0"/>
          <a:cs typeface="Franklin Gothic Medium" pitchFamily="34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3600">
          <a:solidFill>
            <a:srgbClr val="074283"/>
          </a:solidFill>
          <a:latin typeface="Franklin Gothic Medium" pitchFamily="34" charset="0"/>
          <a:ea typeface="Franklin Gothic Medium" pitchFamily="34" charset="0"/>
          <a:cs typeface="Franklin Gothic Medium" pitchFamily="34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3600">
          <a:solidFill>
            <a:srgbClr val="074283"/>
          </a:solidFill>
          <a:latin typeface="Franklin Gothic Medium" pitchFamily="34" charset="0"/>
          <a:ea typeface="Franklin Gothic Medium" pitchFamily="34" charset="0"/>
          <a:cs typeface="Franklin Gothic Medium" pitchFamily="34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3600">
          <a:solidFill>
            <a:srgbClr val="074283"/>
          </a:solidFill>
          <a:latin typeface="Franklin Gothic Medium" pitchFamily="34" charset="0"/>
          <a:ea typeface="Franklin Gothic Medium" pitchFamily="34" charset="0"/>
          <a:cs typeface="Franklin Gothic Medium" pitchFamily="34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3600">
          <a:solidFill>
            <a:srgbClr val="074283"/>
          </a:solidFill>
          <a:latin typeface="Franklin Gothic Medium" pitchFamily="34" charset="0"/>
          <a:ea typeface="Franklin Gothic Medium" pitchFamily="34" charset="0"/>
          <a:cs typeface="Franklin Gothic Medium" pitchFamily="34" charset="0"/>
        </a:defRPr>
      </a:lvl9pPr>
    </p:titleStyle>
    <p:bodyStyle>
      <a:lvl1pPr marL="255588" indent="-255588" algn="l" defTabSz="457200" rtl="0" fontAlgn="base">
        <a:spcBef>
          <a:spcPct val="20000"/>
        </a:spcBef>
        <a:spcAft>
          <a:spcPct val="0"/>
        </a:spcAft>
        <a:buClr>
          <a:srgbClr val="FF6600"/>
        </a:buClr>
        <a:buFont typeface="Arial" pitchFamily="34" charset="0"/>
        <a:buChar char="•"/>
        <a:defRPr sz="2800" kern="1200">
          <a:solidFill>
            <a:schemeClr val="tx1"/>
          </a:solidFill>
          <a:latin typeface="Times New Roman"/>
          <a:ea typeface="+mn-ea"/>
          <a:cs typeface="Times New Roman"/>
        </a:defRPr>
      </a:lvl1pPr>
      <a:lvl2pPr marL="557213" indent="-282575" algn="l" defTabSz="457200" rtl="0" fontAlgn="base">
        <a:spcBef>
          <a:spcPct val="20000"/>
        </a:spcBef>
        <a:spcAft>
          <a:spcPct val="0"/>
        </a:spcAft>
        <a:buClr>
          <a:srgbClr val="008000"/>
        </a:buClr>
        <a:buFont typeface="Arial" pitchFamily="34" charset="0"/>
        <a:buChar char="•"/>
        <a:defRPr sz="2800" i="1" kern="1200">
          <a:solidFill>
            <a:schemeClr val="tx1"/>
          </a:solidFill>
          <a:latin typeface="Times New Roman"/>
          <a:ea typeface="+mn-ea"/>
          <a:cs typeface="Times New Roman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Times New Roman"/>
          <a:ea typeface="+mn-ea"/>
          <a:cs typeface="Times New Roman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Times New Roman"/>
          <a:ea typeface="+mn-ea"/>
          <a:cs typeface="Times New Roman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Times New Roman"/>
          <a:ea typeface="+mn-ea"/>
          <a:cs typeface="Times New Roman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13" Type="http://schemas.openxmlformats.org/officeDocument/2006/relationships/diagramLayout" Target="../diagrams/layout4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12" Type="http://schemas.openxmlformats.org/officeDocument/2006/relationships/diagramData" Target="../diagrams/data4.xml"/><Relationship Id="rId2" Type="http://schemas.openxmlformats.org/officeDocument/2006/relationships/diagramData" Target="../diagrams/data2.xml"/><Relationship Id="rId16" Type="http://schemas.microsoft.com/office/2007/relationships/diagramDrawing" Target="../diagrams/drawing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5" Type="http://schemas.openxmlformats.org/officeDocument/2006/relationships/diagramColors" Target="../diagrams/colors4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Relationship Id="rId1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54338" y="2806700"/>
            <a:ext cx="5715000" cy="2730500"/>
          </a:xfrm>
        </p:spPr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dirty="0" smtClean="0">
                <a:ea typeface="+mj-ea"/>
              </a:rPr>
              <a:t>Objective Setting and Budgeting</a:t>
            </a:r>
            <a:endParaRPr lang="en-US" dirty="0">
              <a:ea typeface="+mj-ea"/>
            </a:endParaRPr>
          </a:p>
        </p:txBody>
      </p:sp>
      <p:pic>
        <p:nvPicPr>
          <p:cNvPr id="28676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52600" y="3828874"/>
            <a:ext cx="838200" cy="7214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2" name="Rectangle 3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3600" dirty="0" smtClean="0"/>
              <a:t>Questions/Issues </a:t>
            </a:r>
            <a:r>
              <a:rPr lang="en-US" dirty="0"/>
              <a:t>f</a:t>
            </a:r>
            <a:r>
              <a:rPr lang="en-US" sz="3600" dirty="0" smtClean="0"/>
              <a:t>rom the Hierarchy </a:t>
            </a:r>
            <a:r>
              <a:rPr lang="en-US" dirty="0"/>
              <a:t>M</a:t>
            </a:r>
            <a:r>
              <a:rPr lang="en-US" sz="3600" dirty="0" smtClean="0"/>
              <a:t>odel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0" hangingPunct="0">
              <a:spcBef>
                <a:spcPts val="672"/>
              </a:spcBef>
              <a:buClr>
                <a:schemeClr val="tx2"/>
              </a:buClr>
              <a:buSzPct val="70000"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Which 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comes first, </a:t>
            </a:r>
            <a:r>
              <a:rPr lang="en-US" sz="3600" b="1" i="1" dirty="0">
                <a:latin typeface="Times New Roman" pitchFamily="18" charset="0"/>
                <a:cs typeface="Times New Roman" pitchFamily="18" charset="0"/>
              </a:rPr>
              <a:t>attitude</a:t>
            </a:r>
            <a:r>
              <a:rPr lang="en-US" sz="3600" i="1" dirty="0">
                <a:latin typeface="Times New Roman" pitchFamily="18" charset="0"/>
                <a:cs typeface="Times New Roman" pitchFamily="18" charset="0"/>
              </a:rPr>
              <a:t> or </a:t>
            </a:r>
            <a:r>
              <a:rPr lang="en-US" sz="3600" b="1" i="1" dirty="0">
                <a:latin typeface="Times New Roman" pitchFamily="18" charset="0"/>
                <a:cs typeface="Times New Roman" pitchFamily="18" charset="0"/>
              </a:rPr>
              <a:t>behavior</a:t>
            </a:r>
            <a:r>
              <a:rPr lang="en-US" sz="3600" i="1" dirty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eaLnBrk="0" hangingPunct="0">
              <a:spcBef>
                <a:spcPts val="672"/>
              </a:spcBef>
              <a:buClr>
                <a:schemeClr val="tx2"/>
              </a:buClr>
              <a:buSzPct val="70000"/>
            </a:pP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Which is more important, </a:t>
            </a:r>
            <a:r>
              <a:rPr lang="en-US" sz="3600" b="1" i="1" dirty="0">
                <a:latin typeface="Times New Roman" pitchFamily="18" charset="0"/>
                <a:cs typeface="Times New Roman" pitchFamily="18" charset="0"/>
              </a:rPr>
              <a:t>advertised information</a:t>
            </a:r>
            <a:r>
              <a:rPr lang="en-US" sz="3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or</a:t>
            </a:r>
            <a:r>
              <a:rPr lang="en-US" sz="3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>
                <a:latin typeface="Times New Roman" pitchFamily="18" charset="0"/>
                <a:cs typeface="Times New Roman" pitchFamily="18" charset="0"/>
              </a:rPr>
              <a:t>personal experience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eaLnBrk="0" hangingPunct="0">
              <a:spcBef>
                <a:spcPts val="672"/>
              </a:spcBef>
              <a:buClr>
                <a:schemeClr val="tx2"/>
              </a:buClr>
              <a:buSzPct val="70000"/>
            </a:pP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Is brand loyalty guaranteed?</a:t>
            </a:r>
          </a:p>
          <a:p>
            <a:pPr eaLnBrk="0" hangingPunct="0">
              <a:spcBef>
                <a:spcPts val="672"/>
              </a:spcBef>
              <a:buClr>
                <a:schemeClr val="tx2"/>
              </a:buClr>
              <a:buSzPct val="70000"/>
            </a:pP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What are the implications for objective setting (e.g., awareness, expectations, trial, reinforce beliefs, ...)?</a:t>
            </a:r>
          </a:p>
          <a:p>
            <a:endParaRPr lang="en-US" sz="3200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 bwMode="auto">
          <a:xfrm>
            <a:off x="6553200" y="6356350"/>
            <a:ext cx="2133600" cy="365125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9D3111A0-3271-4090-BFC8-BE5A8C9B70A6}" type="slidenum">
              <a:rPr lang="en-US">
                <a:solidFill>
                  <a:srgbClr val="898989"/>
                </a:solidFill>
              </a:rPr>
              <a:pPr eaLnBrk="1" hangingPunct="1"/>
              <a:t>10</a:t>
            </a:fld>
            <a:endParaRPr lang="en-US" dirty="0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23365"/>
            <a:ext cx="8915400" cy="1011814"/>
          </a:xfrm>
        </p:spPr>
        <p:txBody>
          <a:bodyPr>
            <a:noAutofit/>
          </a:bodyPr>
          <a:lstStyle/>
          <a:p>
            <a:pPr algn="ctr"/>
            <a:r>
              <a:rPr lang="en-US" sz="3200" dirty="0" smtClean="0"/>
              <a:t>Fig. 8.3: Integrated Information Response Model </a:t>
            </a:r>
            <a:r>
              <a:rPr lang="en-US" sz="1800" dirty="0" smtClean="0"/>
              <a:t>(Smith and Swinyard 1982 </a:t>
            </a:r>
            <a:r>
              <a:rPr lang="en-US" sz="1800" i="1" dirty="0" smtClean="0"/>
              <a:t>Journal of Marketing</a:t>
            </a:r>
            <a:r>
              <a:rPr lang="en-US" sz="1800" dirty="0" smtClean="0"/>
              <a:t>)</a:t>
            </a:r>
            <a:endParaRPr lang="en-US" sz="1800" dirty="0"/>
          </a:p>
        </p:txBody>
      </p:sp>
      <p:sp>
        <p:nvSpPr>
          <p:cNvPr id="44035" name="Rectangle 5"/>
          <p:cNvSpPr>
            <a:spLocks noChangeArrowheads="1"/>
          </p:cNvSpPr>
          <p:nvPr/>
        </p:nvSpPr>
        <p:spPr bwMode="auto">
          <a:xfrm>
            <a:off x="0" y="-9969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pic>
        <p:nvPicPr>
          <p:cNvPr id="44039" name="Picture 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45191" y="2000534"/>
            <a:ext cx="7486650" cy="3238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 bwMode="auto">
          <a:xfrm>
            <a:off x="6553200" y="6356350"/>
            <a:ext cx="2133600" cy="365125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9D3111A0-3271-4090-BFC8-BE5A8C9B70A6}" type="slidenum">
              <a:rPr lang="en-US">
                <a:solidFill>
                  <a:srgbClr val="898989"/>
                </a:solidFill>
              </a:rPr>
              <a:pPr eaLnBrk="1" hangingPunct="1"/>
              <a:t>11</a:t>
            </a:fld>
            <a:endParaRPr lang="en-US" dirty="0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0" name="Rectangle 3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 eaLnBrk="1" hangingPunct="1"/>
            <a:r>
              <a:rPr lang="en-US" sz="3200" dirty="0" smtClean="0"/>
              <a:t>Figure 8.4: Setting Good </a:t>
            </a:r>
            <a:r>
              <a:rPr lang="en-US" sz="3200" dirty="0" err="1" smtClean="0"/>
              <a:t>Marcom</a:t>
            </a:r>
            <a:r>
              <a:rPr lang="en-US" sz="3200" dirty="0" smtClean="0"/>
              <a:t> (Advertising) Objectives</a:t>
            </a:r>
          </a:p>
        </p:txBody>
      </p:sp>
      <p:sp>
        <p:nvSpPr>
          <p:cNvPr id="45062" name="Rectangle 5"/>
          <p:cNvSpPr>
            <a:spLocks noGrp="1" noChangeArrowheads="1"/>
          </p:cNvSpPr>
          <p:nvPr>
            <p:ph idx="1"/>
          </p:nvPr>
        </p:nvSpPr>
        <p:spPr>
          <a:xfrm>
            <a:off x="762000" y="1447800"/>
            <a:ext cx="8382000" cy="5131859"/>
          </a:xfrm>
          <a:noFill/>
          <a:ln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ts val="672"/>
              </a:spcBef>
              <a:buClr>
                <a:schemeClr val="tx2"/>
              </a:buClr>
            </a:pPr>
            <a:r>
              <a:rPr lang="en-US" sz="3600" dirty="0" smtClean="0"/>
              <a:t>Include a precise statement of who, what, and when</a:t>
            </a:r>
          </a:p>
          <a:p>
            <a:pPr eaLnBrk="1" hangingPunct="1">
              <a:spcBef>
                <a:spcPts val="672"/>
              </a:spcBef>
              <a:buClr>
                <a:schemeClr val="tx2"/>
              </a:buClr>
            </a:pPr>
            <a:r>
              <a:rPr lang="en-US" sz="3600" dirty="0" smtClean="0"/>
              <a:t>Be quantitative and measurable</a:t>
            </a:r>
          </a:p>
          <a:p>
            <a:pPr eaLnBrk="1" hangingPunct="1">
              <a:spcBef>
                <a:spcPts val="672"/>
              </a:spcBef>
              <a:buClr>
                <a:schemeClr val="tx2"/>
              </a:buClr>
            </a:pPr>
            <a:r>
              <a:rPr lang="en-US" sz="3600" dirty="0" smtClean="0"/>
              <a:t>Specify the amount of change</a:t>
            </a:r>
          </a:p>
          <a:p>
            <a:pPr eaLnBrk="1" hangingPunct="1">
              <a:spcBef>
                <a:spcPts val="672"/>
              </a:spcBef>
              <a:buClr>
                <a:schemeClr val="tx2"/>
              </a:buClr>
            </a:pPr>
            <a:r>
              <a:rPr lang="en-US" sz="3600" dirty="0" smtClean="0"/>
              <a:t>Be realistic </a:t>
            </a:r>
          </a:p>
          <a:p>
            <a:pPr eaLnBrk="1" hangingPunct="1">
              <a:spcBef>
                <a:spcPts val="672"/>
              </a:spcBef>
              <a:buClr>
                <a:schemeClr val="tx2"/>
              </a:buClr>
            </a:pPr>
            <a:r>
              <a:rPr lang="en-US" sz="3600" dirty="0" smtClean="0"/>
              <a:t>Be internally consistent</a:t>
            </a:r>
          </a:p>
          <a:p>
            <a:pPr eaLnBrk="1" hangingPunct="1">
              <a:spcBef>
                <a:spcPts val="672"/>
              </a:spcBef>
              <a:buClr>
                <a:schemeClr val="tx2"/>
              </a:buClr>
            </a:pPr>
            <a:r>
              <a:rPr lang="en-US" sz="3600" dirty="0" smtClean="0"/>
              <a:t>Be clear and put it in writing</a:t>
            </a:r>
          </a:p>
        </p:txBody>
      </p:sp>
      <p:sp>
        <p:nvSpPr>
          <p:cNvPr id="45063" name="Text Box 6"/>
          <p:cNvSpPr txBox="1">
            <a:spLocks noChangeArrowheads="1"/>
          </p:cNvSpPr>
          <p:nvPr/>
        </p:nvSpPr>
        <p:spPr bwMode="auto">
          <a:xfrm>
            <a:off x="2041525" y="118427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endParaRPr lang="en-US" sz="2400">
              <a:latin typeface="Times New Roman" pitchFamily="18" charset="0"/>
            </a:endParaRP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 bwMode="auto">
          <a:xfrm>
            <a:off x="6553200" y="6356350"/>
            <a:ext cx="2133600" cy="365125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9D3111A0-3271-4090-BFC8-BE5A8C9B70A6}" type="slidenum">
              <a:rPr lang="en-US">
                <a:solidFill>
                  <a:srgbClr val="898989"/>
                </a:solidFill>
              </a:rPr>
              <a:pPr eaLnBrk="1" hangingPunct="1"/>
              <a:t>12</a:t>
            </a:fld>
            <a:endParaRPr lang="en-US" dirty="0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50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50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50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50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50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50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62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Rectangle 8"/>
          <p:cNvSpPr>
            <a:spLocks noChangeArrowheads="1"/>
          </p:cNvSpPr>
          <p:nvPr/>
        </p:nvSpPr>
        <p:spPr bwMode="auto">
          <a:xfrm>
            <a:off x="4724400" y="1524000"/>
            <a:ext cx="3962400" cy="48006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5875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84" name="Rectangle 7"/>
          <p:cNvSpPr>
            <a:spLocks noChangeArrowheads="1"/>
          </p:cNvSpPr>
          <p:nvPr/>
        </p:nvSpPr>
        <p:spPr bwMode="auto">
          <a:xfrm>
            <a:off x="533400" y="1524000"/>
            <a:ext cx="4038600" cy="48006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5875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85" name="Rectangle 3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hangingPunct="1"/>
            <a:r>
              <a:rPr lang="en-US" sz="3600" dirty="0" smtClean="0"/>
              <a:t>Should </a:t>
            </a:r>
            <a:r>
              <a:rPr lang="en-US" sz="3600" dirty="0" err="1" smtClean="0"/>
              <a:t>Marcom</a:t>
            </a:r>
            <a:r>
              <a:rPr lang="en-US" sz="3600" dirty="0" smtClean="0"/>
              <a:t> Objectives Be Stated in Terms of Sales? </a:t>
            </a:r>
          </a:p>
        </p:txBody>
      </p:sp>
      <p:sp>
        <p:nvSpPr>
          <p:cNvPr id="46086" name="Rectangle 5"/>
          <p:cNvSpPr>
            <a:spLocks noGrp="1" noChangeArrowheads="1"/>
          </p:cNvSpPr>
          <p:nvPr>
            <p:ph idx="1"/>
          </p:nvPr>
        </p:nvSpPr>
        <p:spPr>
          <a:xfrm>
            <a:off x="685800" y="1676399"/>
            <a:ext cx="3657601" cy="4419601"/>
          </a:xfrm>
        </p:spPr>
        <p:txBody>
          <a:bodyPr anchor="ctr"/>
          <a:lstStyle/>
          <a:p>
            <a:pPr algn="ctr" eaLnBrk="1" hangingPunct="1">
              <a:buFontTx/>
              <a:buNone/>
            </a:pPr>
            <a:r>
              <a:rPr lang="en-US" sz="2400" b="1" dirty="0" smtClean="0"/>
              <a:t>	</a:t>
            </a:r>
            <a:r>
              <a:rPr lang="en-US" sz="2400" b="1" u="sng" dirty="0" smtClean="0"/>
              <a:t>Communications (Indirect) Objectives</a:t>
            </a:r>
            <a:r>
              <a:rPr lang="en-US" sz="2400" b="1" dirty="0" smtClean="0"/>
              <a:t> </a:t>
            </a:r>
          </a:p>
          <a:p>
            <a:pPr algn="ctr" eaLnBrk="1" hangingPunct="1">
              <a:buFontTx/>
              <a:buNone/>
            </a:pPr>
            <a:r>
              <a:rPr lang="en-US" sz="2400" dirty="0" smtClean="0"/>
              <a:t>	attempt to increase the target audience’s brand awareness, enhance their attitudes toward the brand, shift their preferences from the competitors’ brand and so on.  </a:t>
            </a:r>
          </a:p>
        </p:txBody>
      </p:sp>
      <p:sp>
        <p:nvSpPr>
          <p:cNvPr id="46087" name="Rectangle 6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953000" y="1676401"/>
            <a:ext cx="3505200" cy="4419600"/>
          </a:xfrm>
        </p:spPr>
        <p:txBody>
          <a:bodyPr anchor="ctr"/>
          <a:lstStyle/>
          <a:p>
            <a:pPr algn="ctr" eaLnBrk="1" hangingPunct="1">
              <a:buFontTx/>
              <a:buNone/>
            </a:pPr>
            <a:r>
              <a:rPr lang="en-US" sz="2400" b="1" dirty="0" smtClean="0"/>
              <a:t>  	</a:t>
            </a:r>
            <a:r>
              <a:rPr lang="en-US" sz="2400" b="1" u="sng" dirty="0" smtClean="0"/>
              <a:t>Sales (Direct) Objectives</a:t>
            </a:r>
            <a:r>
              <a:rPr lang="en-US" sz="2400" b="1" dirty="0" smtClean="0"/>
              <a:t> </a:t>
            </a:r>
          </a:p>
          <a:p>
            <a:pPr algn="ctr" eaLnBrk="1" hangingPunct="1">
              <a:buFontTx/>
              <a:buNone/>
            </a:pPr>
            <a:r>
              <a:rPr lang="en-US" sz="2400" dirty="0" smtClean="0"/>
              <a:t>	mean the </a:t>
            </a:r>
            <a:r>
              <a:rPr lang="en-US" sz="2400" dirty="0" err="1" smtClean="0"/>
              <a:t>marcom</a:t>
            </a:r>
            <a:r>
              <a:rPr lang="en-US" sz="2400" dirty="0" smtClean="0"/>
              <a:t> objective literally is to increase sales by a particular amount. </a:t>
            </a:r>
          </a:p>
          <a:p>
            <a:pPr marL="0" indent="0" eaLnBrk="1" hangingPunct="1">
              <a:buNone/>
            </a:pPr>
            <a:endParaRPr lang="en-US" sz="2400" dirty="0" smtClean="0"/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 bwMode="auto">
          <a:xfrm>
            <a:off x="6553200" y="6356350"/>
            <a:ext cx="2133600" cy="365125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9D3111A0-3271-4090-BFC8-BE5A8C9B70A6}" type="slidenum">
              <a:rPr lang="en-US">
                <a:solidFill>
                  <a:srgbClr val="898989"/>
                </a:solidFill>
              </a:rPr>
              <a:pPr eaLnBrk="1" hangingPunct="1"/>
              <a:t>13</a:t>
            </a:fld>
            <a:endParaRPr lang="en-US" dirty="0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8" name="Rectangle 3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hangingPunct="1"/>
            <a:r>
              <a:rPr lang="en-US" sz="3200" dirty="0" smtClean="0"/>
              <a:t>Situations in which Sales (Direct) Objectives May Be Appropriate</a:t>
            </a:r>
          </a:p>
        </p:txBody>
      </p:sp>
      <p:sp>
        <p:nvSpPr>
          <p:cNvPr id="47110" name="Rectangle 5"/>
          <p:cNvSpPr>
            <a:spLocks noGrp="1" noChangeArrowheads="1"/>
          </p:cNvSpPr>
          <p:nvPr>
            <p:ph idx="1"/>
          </p:nvPr>
        </p:nvSpPr>
        <p:spPr>
          <a:xfrm>
            <a:off x="775523" y="1371600"/>
            <a:ext cx="8087740" cy="5257800"/>
          </a:xfrm>
        </p:spPr>
        <p:txBody>
          <a:bodyPr/>
          <a:lstStyle/>
          <a:p>
            <a:pPr eaLnBrk="1" hangingPunct="1">
              <a:spcBef>
                <a:spcPts val="672"/>
              </a:spcBef>
            </a:pPr>
            <a:r>
              <a:rPr lang="en-US" dirty="0" smtClean="0"/>
              <a:t>Advertising by retailers</a:t>
            </a:r>
          </a:p>
          <a:p>
            <a:pPr eaLnBrk="1" hangingPunct="1">
              <a:spcBef>
                <a:spcPts val="672"/>
              </a:spcBef>
            </a:pPr>
            <a:r>
              <a:rPr lang="en-US" dirty="0" smtClean="0"/>
              <a:t>Direct-response advertising</a:t>
            </a:r>
          </a:p>
          <a:p>
            <a:pPr eaLnBrk="1" hangingPunct="1">
              <a:spcBef>
                <a:spcPts val="672"/>
              </a:spcBef>
            </a:pPr>
            <a:r>
              <a:rPr lang="en-US" dirty="0" smtClean="0"/>
              <a:t>Sales promotion advertising</a:t>
            </a:r>
          </a:p>
          <a:p>
            <a:pPr eaLnBrk="1" hangingPunct="1">
              <a:spcBef>
                <a:spcPts val="672"/>
              </a:spcBef>
            </a:pPr>
            <a:r>
              <a:rPr lang="en-US" dirty="0" smtClean="0"/>
              <a:t>Business-to-business advertising</a:t>
            </a:r>
          </a:p>
          <a:p>
            <a:pPr eaLnBrk="1" hangingPunct="1">
              <a:spcBef>
                <a:spcPts val="672"/>
              </a:spcBef>
            </a:pPr>
            <a:r>
              <a:rPr lang="en-US" dirty="0" smtClean="0"/>
              <a:t>Also: Where is the Target Market in the Stages of the Decision-making Process? </a:t>
            </a:r>
          </a:p>
          <a:p>
            <a:pPr lvl="1" eaLnBrk="1" hangingPunct="1">
              <a:spcBef>
                <a:spcPts val="672"/>
              </a:spcBef>
            </a:pPr>
            <a:r>
              <a:rPr lang="en-US" sz="2400" i="0" dirty="0" smtClean="0"/>
              <a:t>Problem recognition</a:t>
            </a:r>
          </a:p>
          <a:p>
            <a:pPr lvl="1" eaLnBrk="1" hangingPunct="1">
              <a:spcBef>
                <a:spcPts val="672"/>
              </a:spcBef>
            </a:pPr>
            <a:r>
              <a:rPr lang="en-US" sz="2400" i="0" dirty="0" smtClean="0"/>
              <a:t>Search</a:t>
            </a:r>
          </a:p>
          <a:p>
            <a:pPr lvl="1" eaLnBrk="1" hangingPunct="1">
              <a:spcBef>
                <a:spcPts val="672"/>
              </a:spcBef>
            </a:pPr>
            <a:r>
              <a:rPr lang="en-US" sz="2400" i="0" dirty="0" smtClean="0"/>
              <a:t>Evaluation</a:t>
            </a:r>
          </a:p>
          <a:p>
            <a:pPr lvl="1" eaLnBrk="1" hangingPunct="1">
              <a:spcBef>
                <a:spcPts val="672"/>
              </a:spcBef>
            </a:pPr>
            <a:r>
              <a:rPr lang="en-US" sz="2400" i="0" dirty="0" smtClean="0"/>
              <a:t>Choice</a:t>
            </a:r>
          </a:p>
          <a:p>
            <a:pPr lvl="1" eaLnBrk="1" hangingPunct="1">
              <a:spcBef>
                <a:spcPts val="672"/>
              </a:spcBef>
            </a:pPr>
            <a:r>
              <a:rPr lang="en-US" sz="2400" i="0" dirty="0" smtClean="0"/>
              <a:t>Outcomes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 bwMode="auto">
          <a:xfrm>
            <a:off x="6553200" y="6356350"/>
            <a:ext cx="2133600" cy="365125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9D3111A0-3271-4090-BFC8-BE5A8C9B70A6}" type="slidenum">
              <a:rPr lang="en-US">
                <a:solidFill>
                  <a:srgbClr val="898989"/>
                </a:solidFill>
              </a:rPr>
              <a:pPr eaLnBrk="1" hangingPunct="1"/>
              <a:t>14</a:t>
            </a:fld>
            <a:endParaRPr lang="en-US" dirty="0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71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71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71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71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71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71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471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471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471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471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10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2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3600" dirty="0" smtClean="0"/>
              <a:t>Should </a:t>
            </a:r>
            <a:r>
              <a:rPr lang="en-US" sz="3600" dirty="0" err="1" smtClean="0"/>
              <a:t>Marcom</a:t>
            </a:r>
            <a:r>
              <a:rPr lang="en-US" sz="3600" dirty="0" smtClean="0"/>
              <a:t> Objectives Be Stated in Terms of Sales? </a:t>
            </a:r>
          </a:p>
        </p:txBody>
      </p:sp>
      <p:sp>
        <p:nvSpPr>
          <p:cNvPr id="48133" name="Rectangle 5"/>
          <p:cNvSpPr>
            <a:spLocks noChangeArrowheads="1"/>
          </p:cNvSpPr>
          <p:nvPr/>
        </p:nvSpPr>
        <p:spPr bwMode="auto">
          <a:xfrm>
            <a:off x="914400" y="1905001"/>
            <a:ext cx="7772400" cy="3200400"/>
          </a:xfrm>
          <a:prstGeom prst="rect">
            <a:avLst/>
          </a:prstGeom>
          <a:solidFill>
            <a:schemeClr val="bg2">
              <a:lumMod val="75000"/>
              <a:alpha val="50195"/>
            </a:schemeClr>
          </a:solidFill>
          <a:ln w="76200">
            <a:solidFill>
              <a:schemeClr val="bg1"/>
            </a:solidFill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algn="ctr" eaLnBrk="0" hangingPunct="0">
              <a:spcBef>
                <a:spcPts val="672"/>
              </a:spcBef>
              <a:buClr>
                <a:schemeClr val="tx1"/>
              </a:buClr>
            </a:pPr>
            <a:r>
              <a:rPr lang="en-US" sz="3600" b="1" u="sng" dirty="0">
                <a:latin typeface="Times New Roman" pitchFamily="18" charset="0"/>
                <a:cs typeface="Times New Roman" pitchFamily="18" charset="0"/>
              </a:rPr>
              <a:t>Traditional View (Thesis)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eaLnBrk="0" hangingPunct="0">
              <a:spcBef>
                <a:spcPts val="672"/>
              </a:spcBef>
              <a:buClr>
                <a:schemeClr val="tx1"/>
              </a:buClr>
              <a:buFontTx/>
              <a:buChar char="•"/>
            </a:pP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eaLnBrk="0" hangingPunct="0">
              <a:spcBef>
                <a:spcPts val="672"/>
              </a:spcBef>
              <a:buClr>
                <a:schemeClr val="tx1"/>
              </a:buClr>
              <a:buFontTx/>
              <a:buChar char="•"/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Sales volume is the consequence of a host of factors in addition to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marcom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eaLnBrk="0" hangingPunct="0">
              <a:spcBef>
                <a:spcPts val="672"/>
              </a:spcBef>
              <a:buClr>
                <a:schemeClr val="tx1"/>
              </a:buClr>
              <a:buFontTx/>
              <a:buChar char="•"/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Effect of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marcom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efforts is delayed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 bwMode="auto">
          <a:xfrm>
            <a:off x="6553200" y="6356350"/>
            <a:ext cx="2133600" cy="365125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9D3111A0-3271-4090-BFC8-BE5A8C9B70A6}" type="slidenum">
              <a:rPr lang="en-US">
                <a:solidFill>
                  <a:srgbClr val="898989"/>
                </a:solidFill>
              </a:rPr>
              <a:pPr eaLnBrk="1" hangingPunct="1"/>
              <a:t>15</a:t>
            </a:fld>
            <a:endParaRPr lang="en-US" dirty="0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6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3600" dirty="0" smtClean="0"/>
              <a:t>Sales Volume as a </a:t>
            </a:r>
            <a:r>
              <a:rPr lang="en-US" sz="3600" dirty="0" err="1" smtClean="0"/>
              <a:t>Marcom</a:t>
            </a:r>
            <a:r>
              <a:rPr lang="en-US" sz="3600" dirty="0" smtClean="0"/>
              <a:t> Objective</a:t>
            </a:r>
          </a:p>
        </p:txBody>
      </p:sp>
      <p:sp>
        <p:nvSpPr>
          <p:cNvPr id="49157" name="Rectangle 5"/>
          <p:cNvSpPr>
            <a:spLocks noChangeArrowheads="1"/>
          </p:cNvSpPr>
          <p:nvPr/>
        </p:nvSpPr>
        <p:spPr bwMode="auto">
          <a:xfrm>
            <a:off x="914400" y="1981201"/>
            <a:ext cx="7772400" cy="2895600"/>
          </a:xfrm>
          <a:prstGeom prst="rect">
            <a:avLst/>
          </a:prstGeom>
          <a:solidFill>
            <a:schemeClr val="accent6">
              <a:lumMod val="40000"/>
              <a:lumOff val="60000"/>
              <a:alpha val="50195"/>
            </a:schemeClr>
          </a:solidFill>
          <a:ln w="76200">
            <a:solidFill>
              <a:schemeClr val="bg1"/>
            </a:solidFill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algn="ctr" eaLnBrk="0" hangingPunct="0">
              <a:spcBef>
                <a:spcPts val="672"/>
              </a:spcBef>
              <a:buClr>
                <a:schemeClr val="tx1"/>
              </a:buClr>
            </a:pPr>
            <a:r>
              <a:rPr lang="en-US" sz="3600" b="1" u="sng" dirty="0">
                <a:latin typeface="Times New Roman" pitchFamily="18" charset="0"/>
                <a:cs typeface="Times New Roman" pitchFamily="18" charset="0"/>
              </a:rPr>
              <a:t>Heretical View (Antithesis)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eaLnBrk="0" hangingPunct="0">
              <a:spcBef>
                <a:spcPts val="672"/>
              </a:spcBef>
              <a:buClr>
                <a:schemeClr val="tx1"/>
              </a:buClr>
              <a:buFontTx/>
              <a:buChar char="•"/>
            </a:pPr>
            <a:endParaRPr lang="en-US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342900" indent="-342900" eaLnBrk="0" hangingPunct="0">
              <a:spcBef>
                <a:spcPts val="672"/>
              </a:spcBef>
              <a:buClr>
                <a:schemeClr val="tx1"/>
              </a:buClr>
              <a:buFontTx/>
              <a:buChar char="•"/>
            </a:pP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Marcom’s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purpose is to generate sales</a:t>
            </a:r>
          </a:p>
          <a:p>
            <a:pPr marL="342900" indent="-342900" eaLnBrk="0" hangingPunct="0">
              <a:spcBef>
                <a:spcPts val="672"/>
              </a:spcBef>
              <a:buClr>
                <a:schemeClr val="tx1"/>
              </a:buClr>
              <a:buFontTx/>
              <a:buChar char="•"/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Sales measures are “vaguely right”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 bwMode="auto">
          <a:xfrm>
            <a:off x="6553200" y="6356350"/>
            <a:ext cx="2133600" cy="365125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9D3111A0-3271-4090-BFC8-BE5A8C9B70A6}" type="slidenum">
              <a:rPr lang="en-US">
                <a:solidFill>
                  <a:srgbClr val="898989"/>
                </a:solidFill>
              </a:rPr>
              <a:pPr eaLnBrk="1" hangingPunct="1"/>
              <a:t>16</a:t>
            </a:fld>
            <a:endParaRPr lang="en-US" dirty="0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1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/>
            <a:r>
              <a:rPr lang="en-US" sz="2800" dirty="0" smtClean="0"/>
              <a:t>One View: “The Logic of Vaguely Right Vs. Precisely Wrong Thinking”</a:t>
            </a:r>
          </a:p>
        </p:txBody>
      </p:sp>
      <p:sp>
        <p:nvSpPr>
          <p:cNvPr id="50180" name="AutoShape 3"/>
          <p:cNvSpPr>
            <a:spLocks noChangeArrowheads="1"/>
          </p:cNvSpPr>
          <p:nvPr/>
        </p:nvSpPr>
        <p:spPr bwMode="auto">
          <a:xfrm>
            <a:off x="829783" y="1905000"/>
            <a:ext cx="8128794" cy="4114800"/>
          </a:xfrm>
          <a:prstGeom prst="hexagon">
            <a:avLst>
              <a:gd name="adj" fmla="val 53241"/>
              <a:gd name="vf" fmla="val 115470"/>
            </a:avLst>
          </a:prstGeom>
          <a:gradFill rotWithShape="0">
            <a:gsLst>
              <a:gs pos="0">
                <a:srgbClr val="FFFF66"/>
              </a:gs>
              <a:gs pos="100000">
                <a:srgbClr val="FFCC00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82" name="Rectangle 5"/>
          <p:cNvSpPr>
            <a:spLocks noChangeArrowheads="1"/>
          </p:cNvSpPr>
          <p:nvPr/>
        </p:nvSpPr>
        <p:spPr bwMode="auto">
          <a:xfrm>
            <a:off x="4125036" y="3510756"/>
            <a:ext cx="153828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marL="342900" indent="-342900" algn="ctr" eaLnBrk="0" hangingPunct="0">
              <a:spcBef>
                <a:spcPct val="20000"/>
              </a:spcBef>
            </a:pPr>
            <a:r>
              <a:rPr lang="en-US" sz="3200" b="1">
                <a:solidFill>
                  <a:srgbClr val="FF0000"/>
                </a:solidFill>
              </a:rPr>
              <a:t>Versus</a:t>
            </a:r>
            <a:endParaRPr lang="en-US" sz="3200" b="1">
              <a:solidFill>
                <a:srgbClr val="CC3300"/>
              </a:solidFill>
            </a:endParaRPr>
          </a:p>
        </p:txBody>
      </p:sp>
      <p:sp>
        <p:nvSpPr>
          <p:cNvPr id="50183" name="Oval 6"/>
          <p:cNvSpPr>
            <a:spLocks noChangeArrowheads="1"/>
          </p:cNvSpPr>
          <p:nvPr/>
        </p:nvSpPr>
        <p:spPr bwMode="auto">
          <a:xfrm>
            <a:off x="848436" y="2748756"/>
            <a:ext cx="2435225" cy="2427288"/>
          </a:xfrm>
          <a:prstGeom prst="ellipse">
            <a:avLst/>
          </a:prstGeom>
          <a:gradFill rotWithShape="0">
            <a:gsLst>
              <a:gs pos="0">
                <a:srgbClr val="CCCCFF"/>
              </a:gs>
              <a:gs pos="50000">
                <a:srgbClr val="3366FF"/>
              </a:gs>
              <a:gs pos="100000">
                <a:srgbClr val="CCCCFF"/>
              </a:gs>
            </a:gsLst>
            <a:lin ang="5400000" scaled="1"/>
          </a:gradFill>
          <a:ln w="9525">
            <a:round/>
            <a:headEnd/>
            <a:tailEnd/>
          </a:ln>
          <a:scene3d>
            <a:camera prst="legacyPerspectiveLeft"/>
            <a:lightRig rig="legacyFlat3" dir="t"/>
          </a:scene3d>
          <a:sp3d extrusionH="1801800" prstMaterial="legacyMatte">
            <a:bevelT w="13500" h="13500" prst="angle"/>
            <a:bevelB w="13500" h="13500" prst="angle"/>
            <a:extrusionClr>
              <a:srgbClr val="3366FF"/>
            </a:extrusionClr>
          </a:sp3d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50184" name="Line 7"/>
          <p:cNvSpPr>
            <a:spLocks noChangeShapeType="1"/>
          </p:cNvSpPr>
          <p:nvPr/>
        </p:nvSpPr>
        <p:spPr bwMode="auto">
          <a:xfrm flipH="1">
            <a:off x="2983624" y="2550319"/>
            <a:ext cx="663575" cy="5032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85" name="Line 8"/>
          <p:cNvSpPr>
            <a:spLocks noChangeShapeType="1"/>
          </p:cNvSpPr>
          <p:nvPr/>
        </p:nvSpPr>
        <p:spPr bwMode="auto">
          <a:xfrm flipH="1" flipV="1">
            <a:off x="2753436" y="5006181"/>
            <a:ext cx="766763" cy="558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86" name="Rectangle 9"/>
          <p:cNvSpPr>
            <a:spLocks noChangeArrowheads="1"/>
          </p:cNvSpPr>
          <p:nvPr/>
        </p:nvSpPr>
        <p:spPr bwMode="auto">
          <a:xfrm>
            <a:off x="1000836" y="3358356"/>
            <a:ext cx="2151063" cy="133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marL="342900" indent="-342900" algn="ctr" eaLnBrk="0" hangingPunct="0">
              <a:spcBef>
                <a:spcPct val="20000"/>
              </a:spcBef>
            </a:pPr>
            <a:r>
              <a:rPr lang="en-US" sz="2400" b="1"/>
              <a:t>Measurement</a:t>
            </a:r>
          </a:p>
          <a:p>
            <a:pPr marL="342900" indent="-342900" algn="ctr" eaLnBrk="0" hangingPunct="0">
              <a:spcBef>
                <a:spcPct val="20000"/>
              </a:spcBef>
            </a:pPr>
            <a:r>
              <a:rPr lang="en-US" sz="2400" b="1"/>
              <a:t>Accuracy </a:t>
            </a:r>
          </a:p>
          <a:p>
            <a:pPr marL="342900" indent="-342900" algn="ctr" eaLnBrk="0" hangingPunct="0">
              <a:spcBef>
                <a:spcPct val="20000"/>
              </a:spcBef>
            </a:pPr>
            <a:r>
              <a:rPr lang="en-US" sz="2400" b="1"/>
              <a:t>Issue</a:t>
            </a:r>
          </a:p>
        </p:txBody>
      </p:sp>
      <p:sp>
        <p:nvSpPr>
          <p:cNvPr id="50187" name="Rectangle 10"/>
          <p:cNvSpPr>
            <a:spLocks noChangeArrowheads="1"/>
          </p:cNvSpPr>
          <p:nvPr/>
        </p:nvSpPr>
        <p:spPr bwMode="auto">
          <a:xfrm>
            <a:off x="3636086" y="2089944"/>
            <a:ext cx="1352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marL="342900" indent="-342900" algn="ctr" eaLnBrk="0" hangingPunct="0">
              <a:spcBef>
                <a:spcPct val="20000"/>
              </a:spcBef>
            </a:pPr>
            <a:r>
              <a:rPr lang="en-US" sz="2400" b="1" u="sng"/>
              <a:t>Vaguely</a:t>
            </a:r>
          </a:p>
        </p:txBody>
      </p:sp>
      <p:sp>
        <p:nvSpPr>
          <p:cNvPr id="50188" name="Rectangle 11"/>
          <p:cNvSpPr>
            <a:spLocks noChangeArrowheads="1"/>
          </p:cNvSpPr>
          <p:nvPr/>
        </p:nvSpPr>
        <p:spPr bwMode="auto">
          <a:xfrm>
            <a:off x="3550361" y="5415756"/>
            <a:ext cx="152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marL="342900" indent="-342900" algn="ctr" eaLnBrk="0" hangingPunct="0">
              <a:spcBef>
                <a:spcPct val="20000"/>
              </a:spcBef>
            </a:pPr>
            <a:r>
              <a:rPr lang="en-US" sz="2400" b="1" u="sng"/>
              <a:t>Precisely</a:t>
            </a:r>
          </a:p>
        </p:txBody>
      </p:sp>
      <p:sp>
        <p:nvSpPr>
          <p:cNvPr id="50189" name="Line 12"/>
          <p:cNvSpPr>
            <a:spLocks noChangeShapeType="1"/>
          </p:cNvSpPr>
          <p:nvPr/>
        </p:nvSpPr>
        <p:spPr bwMode="auto">
          <a:xfrm>
            <a:off x="6182436" y="2470944"/>
            <a:ext cx="60960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90" name="Line 13"/>
          <p:cNvSpPr>
            <a:spLocks noChangeShapeType="1"/>
          </p:cNvSpPr>
          <p:nvPr/>
        </p:nvSpPr>
        <p:spPr bwMode="auto">
          <a:xfrm flipH="1">
            <a:off x="6334836" y="5034756"/>
            <a:ext cx="533400" cy="4762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stealth" w="med" len="lg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91" name="Oval 14"/>
          <p:cNvSpPr>
            <a:spLocks noChangeArrowheads="1"/>
          </p:cNvSpPr>
          <p:nvPr/>
        </p:nvSpPr>
        <p:spPr bwMode="auto">
          <a:xfrm>
            <a:off x="6531769" y="2672556"/>
            <a:ext cx="2435225" cy="2473325"/>
          </a:xfrm>
          <a:prstGeom prst="ellipse">
            <a:avLst/>
          </a:prstGeom>
          <a:gradFill rotWithShape="0">
            <a:gsLst>
              <a:gs pos="0">
                <a:srgbClr val="3366FF"/>
              </a:gs>
              <a:gs pos="50000">
                <a:srgbClr val="CCCCFF"/>
              </a:gs>
              <a:gs pos="100000">
                <a:srgbClr val="3366FF"/>
              </a:gs>
            </a:gsLst>
            <a:lin ang="5400000" scaled="1"/>
          </a:gradFill>
          <a:ln w="9525">
            <a:round/>
            <a:headEnd/>
            <a:tailEnd/>
          </a:ln>
          <a:scene3d>
            <a:camera prst="legacyPerspectiveRight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rgbClr val="3366FF"/>
            </a:extrusionClr>
          </a:sp3d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50192" name="Rectangle 15"/>
          <p:cNvSpPr>
            <a:spLocks noChangeArrowheads="1"/>
          </p:cNvSpPr>
          <p:nvPr/>
        </p:nvSpPr>
        <p:spPr bwMode="auto">
          <a:xfrm>
            <a:off x="6868236" y="3282156"/>
            <a:ext cx="1639888" cy="133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marL="342900" indent="-342900" algn="ctr" eaLnBrk="0" hangingPunct="0">
              <a:spcBef>
                <a:spcPct val="20000"/>
              </a:spcBef>
            </a:pPr>
            <a:r>
              <a:rPr lang="en-US" sz="2400" b="1"/>
              <a:t>Choice of</a:t>
            </a:r>
          </a:p>
          <a:p>
            <a:pPr marL="342900" indent="-342900" algn="ctr" eaLnBrk="0" hangingPunct="0">
              <a:spcBef>
                <a:spcPct val="20000"/>
              </a:spcBef>
            </a:pPr>
            <a:r>
              <a:rPr lang="en-US" sz="2400" b="1"/>
              <a:t>Objective </a:t>
            </a:r>
          </a:p>
          <a:p>
            <a:pPr marL="342900" indent="-342900" algn="ctr" eaLnBrk="0" hangingPunct="0">
              <a:spcBef>
                <a:spcPct val="20000"/>
              </a:spcBef>
            </a:pPr>
            <a:r>
              <a:rPr lang="en-US" sz="2400" b="1"/>
              <a:t>Issue</a:t>
            </a:r>
          </a:p>
        </p:txBody>
      </p:sp>
      <p:sp>
        <p:nvSpPr>
          <p:cNvPr id="50193" name="Rectangle 16"/>
          <p:cNvSpPr>
            <a:spLocks noChangeArrowheads="1"/>
          </p:cNvSpPr>
          <p:nvPr/>
        </p:nvSpPr>
        <p:spPr bwMode="auto">
          <a:xfrm>
            <a:off x="5191836" y="2089944"/>
            <a:ext cx="9620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marL="342900" indent="-342900" algn="ctr" eaLnBrk="0" hangingPunct="0">
              <a:spcBef>
                <a:spcPct val="20000"/>
              </a:spcBef>
            </a:pPr>
            <a:r>
              <a:rPr lang="en-US" sz="2400" b="1" u="sng"/>
              <a:t>Right</a:t>
            </a:r>
          </a:p>
        </p:txBody>
      </p:sp>
      <p:sp>
        <p:nvSpPr>
          <p:cNvPr id="50194" name="Rectangle 17"/>
          <p:cNvSpPr>
            <a:spLocks noChangeArrowheads="1"/>
          </p:cNvSpPr>
          <p:nvPr/>
        </p:nvSpPr>
        <p:spPr bwMode="auto">
          <a:xfrm>
            <a:off x="5198186" y="5415756"/>
            <a:ext cx="11477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marL="342900" indent="-342900" algn="ctr" eaLnBrk="0" hangingPunct="0">
              <a:spcBef>
                <a:spcPct val="20000"/>
              </a:spcBef>
            </a:pPr>
            <a:r>
              <a:rPr lang="en-US" sz="2400" b="1" u="sng"/>
              <a:t>Wrong</a:t>
            </a:r>
          </a:p>
        </p:txBody>
      </p:sp>
      <p:sp>
        <p:nvSpPr>
          <p:cNvPr id="18" name="Slide Number Placeholder 3"/>
          <p:cNvSpPr>
            <a:spLocks noGrp="1"/>
          </p:cNvSpPr>
          <p:nvPr>
            <p:ph type="sldNum" sz="quarter" idx="12"/>
          </p:nvPr>
        </p:nvSpPr>
        <p:spPr bwMode="auto">
          <a:xfrm>
            <a:off x="6553200" y="6356350"/>
            <a:ext cx="2133600" cy="365125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9D3111A0-3271-4090-BFC8-BE5A8C9B70A6}" type="slidenum">
              <a:rPr lang="en-US">
                <a:solidFill>
                  <a:srgbClr val="898989"/>
                </a:solidFill>
              </a:rPr>
              <a:pPr eaLnBrk="1" hangingPunct="1"/>
              <a:t>17</a:t>
            </a:fld>
            <a:endParaRPr lang="en-US" dirty="0">
              <a:solidFill>
                <a:srgbClr val="898989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5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Practical Budgeting Methods</a:t>
            </a:r>
          </a:p>
        </p:txBody>
      </p:sp>
      <p:sp>
        <p:nvSpPr>
          <p:cNvPr id="51206" name="Rectangle 5"/>
          <p:cNvSpPr>
            <a:spLocks noGrp="1" noChangeArrowheads="1"/>
          </p:cNvSpPr>
          <p:nvPr>
            <p:ph idx="1"/>
          </p:nvPr>
        </p:nvSpPr>
        <p:spPr>
          <a:xfrm>
            <a:off x="609600" y="1447800"/>
            <a:ext cx="8346565" cy="4939352"/>
          </a:xfrm>
          <a:noFill/>
          <a:ln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ts val="672"/>
              </a:spcBef>
            </a:pPr>
            <a:r>
              <a:rPr lang="en-US" sz="3600" dirty="0" smtClean="0"/>
              <a:t>Percent-of-Sales Budgeting</a:t>
            </a:r>
          </a:p>
          <a:p>
            <a:pPr eaLnBrk="1" hangingPunct="1">
              <a:spcBef>
                <a:spcPts val="672"/>
              </a:spcBef>
            </a:pPr>
            <a:r>
              <a:rPr lang="en-US" sz="3600" dirty="0" smtClean="0"/>
              <a:t>Objective-and-Task Method</a:t>
            </a:r>
          </a:p>
          <a:p>
            <a:pPr eaLnBrk="1" hangingPunct="1">
              <a:spcBef>
                <a:spcPts val="672"/>
              </a:spcBef>
            </a:pPr>
            <a:r>
              <a:rPr lang="en-US" sz="3600" dirty="0" smtClean="0"/>
              <a:t>Competitive Parity Method (match competitors’ method)</a:t>
            </a:r>
          </a:p>
          <a:p>
            <a:pPr eaLnBrk="1" hangingPunct="1">
              <a:spcBef>
                <a:spcPts val="672"/>
              </a:spcBef>
            </a:pPr>
            <a:r>
              <a:rPr lang="en-US" sz="3600" dirty="0" smtClean="0"/>
              <a:t>Affordability Method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81600" y="3392488"/>
            <a:ext cx="30480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 bwMode="auto">
          <a:xfrm>
            <a:off x="6553200" y="6356350"/>
            <a:ext cx="2133600" cy="365125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9D3111A0-3271-4090-BFC8-BE5A8C9B70A6}" type="slidenum">
              <a:rPr lang="en-US">
                <a:solidFill>
                  <a:srgbClr val="898989"/>
                </a:solidFill>
              </a:rPr>
              <a:pPr eaLnBrk="1" hangingPunct="1"/>
              <a:t>18</a:t>
            </a:fld>
            <a:endParaRPr lang="en-US" dirty="0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12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12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12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12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6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123825"/>
            <a:ext cx="8213725" cy="1011238"/>
          </a:xfrm>
        </p:spPr>
        <p:txBody>
          <a:bodyPr rtlCol="0"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ea typeface="+mj-ea"/>
              </a:rPr>
              <a:t>Chapter Objectives</a:t>
            </a:r>
            <a:endParaRPr lang="en-US" dirty="0">
              <a:ea typeface="+mj-e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3" y="1404938"/>
            <a:ext cx="8086725" cy="5300662"/>
          </a:xfrm>
        </p:spPr>
        <p:txBody>
          <a:bodyPr rtlCol="0">
            <a:normAutofit fontScale="85000" lnSpcReduction="20000"/>
          </a:bodyPr>
          <a:lstStyle/>
          <a:p>
            <a:pPr marL="0" indent="0" fontAlgn="auto">
              <a:lnSpc>
                <a:spcPct val="120000"/>
              </a:lnSpc>
              <a:spcBef>
                <a:spcPts val="672"/>
              </a:spcBef>
              <a:spcAft>
                <a:spcPts val="0"/>
              </a:spcAft>
              <a:buFont typeface="Lucida Grande"/>
              <a:buNone/>
              <a:defRPr/>
            </a:pPr>
            <a:r>
              <a:rPr lang="en-US" sz="2400" b="1" i="1" dirty="0" smtClean="0"/>
              <a:t>After reading this chapter you should be able to</a:t>
            </a:r>
            <a:r>
              <a:rPr lang="en-US" sz="2400" i="1" dirty="0" smtClean="0"/>
              <a:t>:</a:t>
            </a:r>
          </a:p>
          <a:p>
            <a:pPr marL="514350" indent="-514350" fontAlgn="auto">
              <a:lnSpc>
                <a:spcPct val="120000"/>
              </a:lnSpc>
              <a:spcBef>
                <a:spcPts val="672"/>
              </a:spcBef>
              <a:spcAft>
                <a:spcPts val="0"/>
              </a:spcAft>
              <a:buFont typeface="Lucida Grande"/>
              <a:buAutoNum type="arabicPeriod"/>
              <a:defRPr/>
            </a:pPr>
            <a:r>
              <a:rPr lang="en-US" sz="2300" dirty="0" smtClean="0"/>
              <a:t>Understand the </a:t>
            </a:r>
            <a:r>
              <a:rPr lang="en-US" sz="2300" dirty="0"/>
              <a:t>process of </a:t>
            </a:r>
            <a:r>
              <a:rPr lang="en-US" sz="2300" dirty="0" err="1"/>
              <a:t>marcom</a:t>
            </a:r>
            <a:r>
              <a:rPr lang="en-US" sz="2300" dirty="0"/>
              <a:t> </a:t>
            </a:r>
            <a:r>
              <a:rPr lang="en-US" sz="2300" dirty="0" smtClean="0"/>
              <a:t>objective setting </a:t>
            </a:r>
            <a:r>
              <a:rPr lang="en-US" sz="2300" dirty="0"/>
              <a:t>and the </a:t>
            </a:r>
            <a:r>
              <a:rPr lang="en-US" sz="2300" dirty="0" smtClean="0"/>
              <a:t>requirements for </a:t>
            </a:r>
            <a:r>
              <a:rPr lang="en-US" sz="2300" dirty="0"/>
              <a:t>good objectives.</a:t>
            </a:r>
          </a:p>
          <a:p>
            <a:pPr marL="514350" indent="-514350" fontAlgn="auto">
              <a:lnSpc>
                <a:spcPct val="120000"/>
              </a:lnSpc>
              <a:spcBef>
                <a:spcPts val="672"/>
              </a:spcBef>
              <a:spcAft>
                <a:spcPts val="0"/>
              </a:spcAft>
              <a:buFont typeface="Lucida Grande"/>
              <a:buAutoNum type="arabicPeriod"/>
              <a:defRPr/>
            </a:pPr>
            <a:r>
              <a:rPr lang="en-US" sz="2300" dirty="0" smtClean="0"/>
              <a:t>Appreciate the </a:t>
            </a:r>
            <a:r>
              <a:rPr lang="en-US" sz="2300" dirty="0"/>
              <a:t>hierarchy-of-</a:t>
            </a:r>
            <a:r>
              <a:rPr lang="en-US" sz="2300" dirty="0" err="1"/>
              <a:t>marcom</a:t>
            </a:r>
            <a:r>
              <a:rPr lang="en-US" sz="2300" dirty="0"/>
              <a:t> effects model and its relevance for setting </a:t>
            </a:r>
            <a:r>
              <a:rPr lang="en-US" sz="2300" dirty="0" err="1"/>
              <a:t>marcom</a:t>
            </a:r>
            <a:r>
              <a:rPr lang="en-US" sz="2300" dirty="0"/>
              <a:t> </a:t>
            </a:r>
            <a:r>
              <a:rPr lang="en-US" sz="2300" dirty="0" smtClean="0"/>
              <a:t>objectives</a:t>
            </a:r>
            <a:r>
              <a:rPr lang="en-US" sz="2300" dirty="0"/>
              <a:t>.</a:t>
            </a:r>
          </a:p>
          <a:p>
            <a:pPr marL="514350" indent="-514350" fontAlgn="auto">
              <a:lnSpc>
                <a:spcPct val="120000"/>
              </a:lnSpc>
              <a:spcBef>
                <a:spcPts val="672"/>
              </a:spcBef>
              <a:spcAft>
                <a:spcPts val="0"/>
              </a:spcAft>
              <a:buFont typeface="Lucida Grande"/>
              <a:buAutoNum type="arabicPeriod"/>
              <a:defRPr/>
            </a:pPr>
            <a:r>
              <a:rPr lang="en-US" sz="2300" dirty="0" smtClean="0"/>
              <a:t>Discuss </a:t>
            </a:r>
            <a:r>
              <a:rPr lang="en-US" sz="2300" dirty="0"/>
              <a:t>the Integrated </a:t>
            </a:r>
            <a:r>
              <a:rPr lang="en-US" sz="2300" dirty="0" smtClean="0"/>
              <a:t>Information </a:t>
            </a:r>
            <a:r>
              <a:rPr lang="en-US" sz="2300" dirty="0"/>
              <a:t>Response Model and how it helps determine </a:t>
            </a:r>
            <a:r>
              <a:rPr lang="en-US" sz="2300" dirty="0" smtClean="0"/>
              <a:t>the </a:t>
            </a:r>
            <a:r>
              <a:rPr lang="en-US" sz="2300" dirty="0"/>
              <a:t>integration </a:t>
            </a:r>
            <a:r>
              <a:rPr lang="en-US" sz="2300" dirty="0" smtClean="0"/>
              <a:t>of </a:t>
            </a:r>
            <a:r>
              <a:rPr lang="en-US" sz="2300" dirty="0"/>
              <a:t>advertising and direct product experience under different </a:t>
            </a:r>
            <a:r>
              <a:rPr lang="en-US" sz="2300" dirty="0" smtClean="0"/>
              <a:t>levels of </a:t>
            </a:r>
            <a:r>
              <a:rPr lang="en-US" sz="2300" dirty="0"/>
              <a:t>involvement.</a:t>
            </a:r>
          </a:p>
          <a:p>
            <a:pPr marL="514350" indent="-514350" fontAlgn="auto">
              <a:lnSpc>
                <a:spcPct val="120000"/>
              </a:lnSpc>
              <a:spcBef>
                <a:spcPts val="672"/>
              </a:spcBef>
              <a:spcAft>
                <a:spcPts val="0"/>
              </a:spcAft>
              <a:buFont typeface="Lucida Grande"/>
              <a:buAutoNum type="arabicPeriod"/>
              <a:defRPr/>
            </a:pPr>
            <a:r>
              <a:rPr lang="en-US" sz="2300" dirty="0" smtClean="0"/>
              <a:t>Comprehend the role </a:t>
            </a:r>
            <a:r>
              <a:rPr lang="en-US" sz="2300" dirty="0"/>
              <a:t>of sales as a </a:t>
            </a:r>
            <a:r>
              <a:rPr lang="en-US" sz="2300" dirty="0" err="1"/>
              <a:t>marcom</a:t>
            </a:r>
            <a:r>
              <a:rPr lang="en-US" sz="2300" dirty="0"/>
              <a:t> </a:t>
            </a:r>
            <a:r>
              <a:rPr lang="en-US" sz="2300" dirty="0" smtClean="0"/>
              <a:t>objective and the logic of </a:t>
            </a:r>
            <a:r>
              <a:rPr lang="en-US" sz="2300" dirty="0"/>
              <a:t>vaguely right </a:t>
            </a:r>
            <a:r>
              <a:rPr lang="en-US" sz="2300" dirty="0" smtClean="0"/>
              <a:t>versus precisely wrong </a:t>
            </a:r>
            <a:r>
              <a:rPr lang="en-US" sz="2300" dirty="0"/>
              <a:t>thinking.</a:t>
            </a:r>
          </a:p>
          <a:p>
            <a:pPr marL="514350" indent="-514350" fontAlgn="auto">
              <a:lnSpc>
                <a:spcPct val="120000"/>
              </a:lnSpc>
              <a:spcBef>
                <a:spcPts val="672"/>
              </a:spcBef>
              <a:spcAft>
                <a:spcPts val="0"/>
              </a:spcAft>
              <a:buFont typeface="Lucida Grande"/>
              <a:buAutoNum type="arabicPeriod"/>
              <a:defRPr/>
            </a:pPr>
            <a:r>
              <a:rPr lang="en-US" sz="2300" dirty="0" smtClean="0"/>
              <a:t>Know </a:t>
            </a:r>
            <a:r>
              <a:rPr lang="en-US" sz="2300" dirty="0"/>
              <a:t>the </a:t>
            </a:r>
            <a:r>
              <a:rPr lang="en-US" sz="2300" dirty="0" smtClean="0"/>
              <a:t>relationship between a </a:t>
            </a:r>
            <a:r>
              <a:rPr lang="en-US" sz="2300" dirty="0"/>
              <a:t>brand’s share of market (SOM) and its share of voice (SOV) and </a:t>
            </a:r>
            <a:r>
              <a:rPr lang="en-US" sz="2300" dirty="0" smtClean="0"/>
              <a:t>the implications </a:t>
            </a:r>
            <a:r>
              <a:rPr lang="en-US" sz="2300" dirty="0"/>
              <a:t>for setting an advertising budget.</a:t>
            </a:r>
          </a:p>
          <a:p>
            <a:pPr marL="514350" indent="-514350" fontAlgn="auto">
              <a:lnSpc>
                <a:spcPct val="120000"/>
              </a:lnSpc>
              <a:spcBef>
                <a:spcPts val="672"/>
              </a:spcBef>
              <a:spcAft>
                <a:spcPts val="0"/>
              </a:spcAft>
              <a:buFont typeface="Lucida Grande"/>
              <a:buAutoNum type="arabicPeriod"/>
              <a:defRPr/>
            </a:pPr>
            <a:r>
              <a:rPr lang="en-US" sz="2300" dirty="0" smtClean="0"/>
              <a:t>Understand the </a:t>
            </a:r>
            <a:r>
              <a:rPr lang="en-US" sz="2300" dirty="0"/>
              <a:t>various </a:t>
            </a:r>
            <a:r>
              <a:rPr lang="en-US" sz="2300" dirty="0" smtClean="0"/>
              <a:t>rules </a:t>
            </a:r>
            <a:r>
              <a:rPr lang="en-US" sz="2300" dirty="0"/>
              <a:t>of </a:t>
            </a:r>
            <a:r>
              <a:rPr lang="en-US" sz="2300" dirty="0" smtClean="0"/>
              <a:t>thumb, or </a:t>
            </a:r>
            <a:r>
              <a:rPr lang="en-US" sz="2300" dirty="0"/>
              <a:t>heuristics, that guide practical </a:t>
            </a:r>
            <a:r>
              <a:rPr lang="en-US" sz="2300" dirty="0" smtClean="0"/>
              <a:t>budgeting</a:t>
            </a:r>
            <a:r>
              <a:rPr lang="en-US" sz="2300" dirty="0"/>
              <a:t>.</a:t>
            </a:r>
          </a:p>
          <a:p>
            <a:pPr marL="514350" indent="-514350" fontAlgn="auto">
              <a:spcAft>
                <a:spcPts val="0"/>
              </a:spcAft>
              <a:buFont typeface="Lucida Grande"/>
              <a:buAutoNum type="arabicPeriod"/>
              <a:defRPr/>
            </a:pPr>
            <a:endParaRPr lang="en-US" dirty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9D3111A0-3271-4090-BFC8-BE5A8C9B70A6}" type="slidenum">
              <a:rPr lang="en-US">
                <a:solidFill>
                  <a:srgbClr val="898989"/>
                </a:solidFill>
              </a:rPr>
              <a:pPr eaLnBrk="1" hangingPunct="1"/>
              <a:t>2</a:t>
            </a:fld>
            <a:endParaRPr lang="en-US" dirty="0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4" descr="Titlebkg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dirty="0" err="1" smtClean="0"/>
              <a:t>Marcom</a:t>
            </a:r>
            <a:r>
              <a:rPr lang="en-US" dirty="0" smtClean="0"/>
              <a:t> Objectives and Tools</a:t>
            </a:r>
          </a:p>
        </p:txBody>
      </p:sp>
      <p:graphicFrame>
        <p:nvGraphicFramePr>
          <p:cNvPr id="2064779" name="Group 39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318677819"/>
              </p:ext>
            </p:extLst>
          </p:nvPr>
        </p:nvGraphicFramePr>
        <p:xfrm>
          <a:off x="762000" y="1371600"/>
          <a:ext cx="7864475" cy="5018219"/>
        </p:xfrm>
        <a:graphic>
          <a:graphicData uri="http://schemas.openxmlformats.org/drawingml/2006/table">
            <a:tbl>
              <a:tblPr/>
              <a:tblGrid>
                <a:gridCol w="3749675"/>
                <a:gridCol w="4114800"/>
              </a:tblGrid>
              <a:tr h="45086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Tahoma" pitchFamily="34" charset="0"/>
                        </a:rPr>
                        <a:t>Marcom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Tahoma" pitchFamily="34" charset="0"/>
                        </a:rPr>
                        <a:t> Objective</a:t>
                      </a:r>
                    </a:p>
                  </a:txBody>
                  <a:tcPr marT="45721" marB="45721" anchor="ctr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3"/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66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Tahoma" pitchFamily="34" charset="0"/>
                        </a:rPr>
                        <a:t>Marcom Tool</a:t>
                      </a:r>
                    </a:p>
                  </a:txBody>
                  <a:tcPr marT="45721" marB="45721" anchor="ctr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4"/>
                      <a:srcRect/>
                      <a:stretch>
                        <a:fillRect/>
                      </a:stretch>
                    </a:blipFill>
                  </a:tcPr>
                </a:tc>
              </a:tr>
              <a:tr h="103623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66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Tahoma" pitchFamily="34" charset="0"/>
                        </a:rPr>
                        <a:t>Facilitate the successful introduction of new brands</a:t>
                      </a:r>
                    </a:p>
                  </a:txBody>
                  <a:tcPr marR="0" marT="91443" marB="91443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66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Tahoma" pitchFamily="34" charset="0"/>
                        </a:rPr>
                        <a:t>Brand naming, packaging, advertising, sales promotions, word-of-mouth buzz generation,  point-of-purchase P-O-P) displays, and social media</a:t>
                      </a:r>
                    </a:p>
                  </a:txBody>
                  <a:tcPr marL="182880" marR="0" marT="91443" marB="91443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29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66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Tahoma" pitchFamily="34" charset="0"/>
                        </a:rPr>
                        <a:t>Build sales of existing brands by increasing the frequency of use, the variety of uses, or the quantity purchased</a:t>
                      </a:r>
                    </a:p>
                  </a:txBody>
                  <a:tcPr marR="0" marT="91443" marB="91443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66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Tahoma" pitchFamily="34" charset="0"/>
                        </a:rPr>
                        <a:t>Advertising and sales promotions</a:t>
                      </a:r>
                    </a:p>
                  </a:txBody>
                  <a:tcPr marL="182880" marR="0" marT="91443" marB="91443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29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66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Tahoma" pitchFamily="34" charset="0"/>
                        </a:rPr>
                        <a:t>Inform the trade (wholesalers, agents or brokers, and retailers) and consumers about brand improvements</a:t>
                      </a:r>
                    </a:p>
                  </a:txBody>
                  <a:tcPr marR="0" marT="91443" marB="91443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66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Tahoma" pitchFamily="34" charset="0"/>
                        </a:rPr>
                        <a:t>Personal selling and trade-oriented advertising</a:t>
                      </a:r>
                    </a:p>
                  </a:txBody>
                  <a:tcPr marL="182880" marR="0" marT="91443" marB="91443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95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66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Tahoma" pitchFamily="34" charset="0"/>
                        </a:rPr>
                        <a:t>Create brand awareness</a:t>
                      </a:r>
                    </a:p>
                  </a:txBody>
                  <a:tcPr marR="0" marT="91443" marB="91443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66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Tahoma" pitchFamily="34" charset="0"/>
                        </a:rPr>
                        <a:t>Advertising, packaging, social media, and P-O-P messages.</a:t>
                      </a:r>
                    </a:p>
                  </a:txBody>
                  <a:tcPr marL="182880" marR="0" marT="91443" marB="91443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29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66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Tahoma" pitchFamily="34" charset="0"/>
                        </a:rPr>
                        <a:t>Enhance a brand’s image</a:t>
                      </a:r>
                    </a:p>
                  </a:txBody>
                  <a:tcPr marR="0" marT="91443" marB="91443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66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Tahoma" pitchFamily="34" charset="0"/>
                        </a:rPr>
                        <a:t>Brand naming and packaging, advertising, social media, event sponsorship, cause-oriented marketing, and marketing-oriented public relations</a:t>
                      </a:r>
                    </a:p>
                  </a:txBody>
                  <a:tcPr marL="182880" marR="0" marT="91443" marB="91443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66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Tahoma" pitchFamily="34" charset="0"/>
                        </a:rPr>
                        <a:t>Generate sales leads</a:t>
                      </a:r>
                    </a:p>
                  </a:txBody>
                  <a:tcPr marR="0" marT="91443" marB="91443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66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Tahoma" pitchFamily="34" charset="0"/>
                        </a:rPr>
                        <a:t>Advertising</a:t>
                      </a:r>
                    </a:p>
                  </a:txBody>
                  <a:tcPr marL="182880" marR="0" marT="91443" marB="91443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 bwMode="auto">
          <a:xfrm>
            <a:off x="6553200" y="6356350"/>
            <a:ext cx="2133600" cy="365125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9D3111A0-3271-4090-BFC8-BE5A8C9B70A6}" type="slidenum">
              <a:rPr lang="en-US">
                <a:solidFill>
                  <a:srgbClr val="898989"/>
                </a:solidFill>
              </a:rPr>
              <a:pPr eaLnBrk="1" hangingPunct="1"/>
              <a:t>3</a:t>
            </a:fld>
            <a:endParaRPr lang="en-US" dirty="0">
              <a:solidFill>
                <a:srgbClr val="898989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2" descr="Titlebkg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dirty="0" err="1" smtClean="0"/>
              <a:t>Marcom</a:t>
            </a:r>
            <a:r>
              <a:rPr lang="en-US" dirty="0" smtClean="0"/>
              <a:t> Objectives and Tools (cont’d)</a:t>
            </a:r>
          </a:p>
        </p:txBody>
      </p:sp>
      <p:graphicFrame>
        <p:nvGraphicFramePr>
          <p:cNvPr id="2066524" name="Group 9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630026955"/>
              </p:ext>
            </p:extLst>
          </p:nvPr>
        </p:nvGraphicFramePr>
        <p:xfrm>
          <a:off x="762000" y="1371600"/>
          <a:ext cx="7864475" cy="4077735"/>
        </p:xfrm>
        <a:graphic>
          <a:graphicData uri="http://schemas.openxmlformats.org/drawingml/2006/table">
            <a:tbl>
              <a:tblPr/>
              <a:tblGrid>
                <a:gridCol w="3733800"/>
                <a:gridCol w="4130675"/>
              </a:tblGrid>
              <a:tr h="45078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Tahoma" pitchFamily="34" charset="0"/>
                        </a:rPr>
                        <a:t>Marcom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Tahoma" pitchFamily="34" charset="0"/>
                        </a:rPr>
                        <a:t> Objective</a:t>
                      </a:r>
                    </a:p>
                  </a:txBody>
                  <a:tcPr marT="45713" marB="45713" anchor="ctr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3"/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6666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Tahoma" pitchFamily="34" charset="0"/>
                        </a:rPr>
                        <a:t>Marcom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66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Tahoma" pitchFamily="34" charset="0"/>
                        </a:rPr>
                        <a:t> Tool</a:t>
                      </a:r>
                    </a:p>
                  </a:txBody>
                  <a:tcPr marT="45713" marB="45713" anchor="ctr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4"/>
                      <a:srcRect/>
                      <a:stretch>
                        <a:fillRect/>
                      </a:stretch>
                    </a:blipFill>
                  </a:tcPr>
                </a:tc>
              </a:tr>
              <a:tr h="51807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66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Tahoma" pitchFamily="34" charset="0"/>
                        </a:rPr>
                        <a:t>Persuade the trade to handle the manufacturer’s brands</a:t>
                      </a:r>
                    </a:p>
                  </a:txBody>
                  <a:tcPr marR="182880" marT="45713" marB="45713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66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Tahoma" pitchFamily="34" charset="0"/>
                        </a:rPr>
                        <a:t>Trade-oriented advertising and personal selling</a:t>
                      </a:r>
                    </a:p>
                  </a:txBody>
                  <a:tcPr marL="182880" marT="45713" marB="45713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07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66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Tahoma" pitchFamily="34" charset="0"/>
                        </a:rPr>
                        <a:t>Stimulate point-of-purchase sales</a:t>
                      </a:r>
                    </a:p>
                  </a:txBody>
                  <a:tcPr marR="182880" marT="45713" marB="45713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66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Tahoma" pitchFamily="34" charset="0"/>
                        </a:rPr>
                        <a:t>Brand naming and packaging, P-O-P messages, and external store signage</a:t>
                      </a:r>
                    </a:p>
                  </a:txBody>
                  <a:tcPr marL="182880" marT="45713" marB="45713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07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66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Tahoma" pitchFamily="34" charset="0"/>
                        </a:rPr>
                        <a:t>Increase customer loyalty</a:t>
                      </a:r>
                    </a:p>
                  </a:txBody>
                  <a:tcPr marR="182880" marT="45713" marB="45713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66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Tahoma" pitchFamily="34" charset="0"/>
                        </a:rPr>
                        <a:t>Advertising, social media, and sales promotions</a:t>
                      </a:r>
                    </a:p>
                  </a:txBody>
                  <a:tcPr marL="182880" marT="45713" marB="45713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07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66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Tahoma" pitchFamily="34" charset="0"/>
                        </a:rPr>
                        <a:t>Improve corporate relations with special interest groups</a:t>
                      </a:r>
                    </a:p>
                  </a:txBody>
                  <a:tcPr marR="182880" marT="45713" marB="45713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66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Tahoma" pitchFamily="34" charset="0"/>
                        </a:rPr>
                        <a:t>Marketing-oriented PR</a:t>
                      </a:r>
                    </a:p>
                  </a:txBody>
                  <a:tcPr marL="182880" marT="45713" marB="45713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07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66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Tahoma" pitchFamily="34" charset="0"/>
                        </a:rPr>
                        <a:t>Offset bad publicity about a brand or generate good publicity</a:t>
                      </a:r>
                    </a:p>
                  </a:txBody>
                  <a:tcPr marR="182880" marT="45713" marB="45713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66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Tahoma" pitchFamily="34" charset="0"/>
                        </a:rPr>
                        <a:t>Marketing-oriented PR</a:t>
                      </a:r>
                    </a:p>
                  </a:txBody>
                  <a:tcPr marL="182880" marT="45713" marB="45713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58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66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Tahoma" pitchFamily="34" charset="0"/>
                        </a:rPr>
                        <a:t>Counter competitors’ communications efforts</a:t>
                      </a:r>
                    </a:p>
                  </a:txBody>
                  <a:tcPr marR="182880" marT="45713" marB="45713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66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Tahoma" pitchFamily="34" charset="0"/>
                        </a:rPr>
                        <a:t>Advertising and sales promotions</a:t>
                      </a:r>
                    </a:p>
                  </a:txBody>
                  <a:tcPr marL="182880" marT="45713" marB="45713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07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66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Tahoma" pitchFamily="34" charset="0"/>
                        </a:rPr>
                        <a:t>Provide customers with reasons for buying immediately instead of delaying a purchase</a:t>
                      </a:r>
                    </a:p>
                  </a:txBody>
                  <a:tcPr marR="182880" marT="45713" marB="45713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66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Tahoma" pitchFamily="34" charset="0"/>
                        </a:rPr>
                        <a:t>Advertising and sales promotions</a:t>
                      </a:r>
                    </a:p>
                  </a:txBody>
                  <a:tcPr marL="182880" marT="45713" marB="45713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 bwMode="auto">
          <a:xfrm>
            <a:off x="6553200" y="6356350"/>
            <a:ext cx="2133600" cy="365125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9D3111A0-3271-4090-BFC8-BE5A8C9B70A6}" type="slidenum">
              <a:rPr lang="en-US">
                <a:solidFill>
                  <a:srgbClr val="898989"/>
                </a:solidFill>
              </a:rPr>
              <a:pPr eaLnBrk="1" hangingPunct="1"/>
              <a:t>4</a:t>
            </a:fld>
            <a:endParaRPr lang="en-US" dirty="0">
              <a:solidFill>
                <a:srgbClr val="898989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3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hangingPunct="1"/>
            <a:r>
              <a:rPr lang="en-US" sz="3200" dirty="0" smtClean="0"/>
              <a:t>Why Setting </a:t>
            </a:r>
            <a:r>
              <a:rPr lang="en-US" sz="3200" dirty="0" err="1" smtClean="0"/>
              <a:t>Marcom</a:t>
            </a:r>
            <a:r>
              <a:rPr lang="en-US" sz="3200" dirty="0" smtClean="0"/>
              <a:t> (Advertising) Objectives Is Important</a:t>
            </a:r>
          </a:p>
        </p:txBody>
      </p:sp>
      <p:sp>
        <p:nvSpPr>
          <p:cNvPr id="33798" name="Rectangle 5"/>
          <p:cNvSpPr>
            <a:spLocks noGrp="1" noChangeArrowheads="1"/>
          </p:cNvSpPr>
          <p:nvPr>
            <p:ph idx="1"/>
          </p:nvPr>
        </p:nvSpPr>
        <p:spPr>
          <a:xfrm>
            <a:off x="680530" y="1447800"/>
            <a:ext cx="8087740" cy="4875384"/>
          </a:xfrm>
          <a:noFill/>
          <a:ln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ts val="672"/>
              </a:spcBef>
            </a:pPr>
            <a:r>
              <a:rPr lang="en-US" sz="3600" dirty="0" smtClean="0"/>
              <a:t>Expression of management consensus</a:t>
            </a:r>
          </a:p>
          <a:p>
            <a:pPr eaLnBrk="1" hangingPunct="1">
              <a:spcBef>
                <a:spcPts val="672"/>
              </a:spcBef>
            </a:pPr>
            <a:r>
              <a:rPr lang="en-US" sz="3600" dirty="0" smtClean="0"/>
              <a:t>Guides the budgeting, message, and media aspects of advertising strategy</a:t>
            </a:r>
          </a:p>
          <a:p>
            <a:pPr eaLnBrk="1" hangingPunct="1">
              <a:spcBef>
                <a:spcPts val="672"/>
              </a:spcBef>
            </a:pPr>
            <a:r>
              <a:rPr lang="en-US" sz="3600" dirty="0" smtClean="0"/>
              <a:t>Provide standards against with results can be measured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 bwMode="auto">
          <a:xfrm>
            <a:off x="6553200" y="6356350"/>
            <a:ext cx="2133600" cy="365125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9D3111A0-3271-4090-BFC8-BE5A8C9B70A6}" type="slidenum">
              <a:rPr lang="en-US">
                <a:solidFill>
                  <a:srgbClr val="898989"/>
                </a:solidFill>
              </a:rPr>
              <a:pPr eaLnBrk="1" hangingPunct="1"/>
              <a:t>5</a:t>
            </a:fld>
            <a:endParaRPr lang="en-US" dirty="0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37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37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37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8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1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dirty="0" err="1" smtClean="0"/>
              <a:t>Marcom</a:t>
            </a:r>
            <a:r>
              <a:rPr lang="en-US" dirty="0" smtClean="0"/>
              <a:t> (Advertising) Objectives</a:t>
            </a:r>
          </a:p>
        </p:txBody>
      </p:sp>
      <p:sp>
        <p:nvSpPr>
          <p:cNvPr id="34819" name="AutoShape 2"/>
          <p:cNvSpPr>
            <a:spLocks noChangeArrowheads="1"/>
          </p:cNvSpPr>
          <p:nvPr/>
        </p:nvSpPr>
        <p:spPr bwMode="auto">
          <a:xfrm>
            <a:off x="741405" y="1466850"/>
            <a:ext cx="4038600" cy="4610100"/>
          </a:xfrm>
          <a:prstGeom prst="octagon">
            <a:avLst>
              <a:gd name="adj" fmla="val 29287"/>
            </a:avLst>
          </a:prstGeom>
          <a:solidFill>
            <a:schemeClr val="tx2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20" name="AutoShape 3"/>
          <p:cNvSpPr>
            <a:spLocks noChangeArrowheads="1"/>
          </p:cNvSpPr>
          <p:nvPr/>
        </p:nvSpPr>
        <p:spPr bwMode="auto">
          <a:xfrm>
            <a:off x="4769708" y="1466850"/>
            <a:ext cx="4114800" cy="4610100"/>
          </a:xfrm>
          <a:prstGeom prst="octagon">
            <a:avLst>
              <a:gd name="adj" fmla="val 29287"/>
            </a:avLst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27" name="Rectangle 10"/>
          <p:cNvSpPr>
            <a:spLocks noChangeArrowheads="1"/>
          </p:cNvSpPr>
          <p:nvPr/>
        </p:nvSpPr>
        <p:spPr bwMode="auto">
          <a:xfrm>
            <a:off x="5372100" y="2743200"/>
            <a:ext cx="2971800" cy="2308654"/>
          </a:xfrm>
          <a:prstGeom prst="rect">
            <a:avLst/>
          </a:prstGeom>
          <a:solidFill>
            <a:schemeClr val="bg1">
              <a:alpha val="50195"/>
            </a:schemeClr>
          </a:solidFill>
          <a:ln w="38100">
            <a:solidFill>
              <a:schemeClr val="bg1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en-US" sz="2400" b="1" dirty="0"/>
              <a:t>Several categories of </a:t>
            </a:r>
            <a:r>
              <a:rPr lang="en-US" sz="2400" b="1" dirty="0" err="1"/>
              <a:t>m</a:t>
            </a:r>
            <a:r>
              <a:rPr lang="en-US" sz="2400" b="1" dirty="0" err="1" smtClean="0"/>
              <a:t>arcom</a:t>
            </a:r>
            <a:r>
              <a:rPr lang="en-US" sz="2400" b="1" dirty="0" smtClean="0"/>
              <a:t> (advertising) objectives that </a:t>
            </a:r>
          </a:p>
          <a:p>
            <a:pPr algn="ctr" eaLnBrk="0" hangingPunct="0"/>
            <a:r>
              <a:rPr lang="en-US" sz="2400" b="1" dirty="0" smtClean="0"/>
              <a:t>can guide strategy</a:t>
            </a:r>
            <a:endParaRPr lang="en-US" sz="2400" b="1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xmlns="" val="3825596688"/>
              </p:ext>
            </p:extLst>
          </p:nvPr>
        </p:nvGraphicFramePr>
        <p:xfrm>
          <a:off x="1846305" y="1346200"/>
          <a:ext cx="1828800" cy="4851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Rectangle 1"/>
          <p:cNvSpPr/>
          <p:nvPr/>
        </p:nvSpPr>
        <p:spPr>
          <a:xfrm>
            <a:off x="741405" y="5957887"/>
            <a:ext cx="5067300" cy="42862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* The “what” arguably is the most difficult objective.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Slide Number Placeholder 3"/>
          <p:cNvSpPr>
            <a:spLocks noGrp="1"/>
          </p:cNvSpPr>
          <p:nvPr>
            <p:ph type="sldNum" sz="quarter" idx="12"/>
          </p:nvPr>
        </p:nvSpPr>
        <p:spPr bwMode="auto">
          <a:xfrm>
            <a:off x="6553200" y="6356350"/>
            <a:ext cx="2133600" cy="365125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9D3111A0-3271-4090-BFC8-BE5A8C9B70A6}" type="slidenum">
              <a:rPr lang="en-US">
                <a:solidFill>
                  <a:srgbClr val="898989"/>
                </a:solidFill>
              </a:rPr>
              <a:pPr eaLnBrk="1" hangingPunct="1"/>
              <a:t>6</a:t>
            </a:fld>
            <a:endParaRPr lang="en-US" dirty="0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Hierarchy of Effects Models</a:t>
            </a:r>
            <a:endParaRPr lang="en-US" dirty="0"/>
          </a:p>
        </p:txBody>
      </p:sp>
      <p:sp>
        <p:nvSpPr>
          <p:cNvPr id="35843" name="Rectangle 7"/>
          <p:cNvSpPr>
            <a:spLocks noChangeArrowheads="1"/>
          </p:cNvSpPr>
          <p:nvPr/>
        </p:nvSpPr>
        <p:spPr bwMode="auto">
          <a:xfrm>
            <a:off x="0" y="-9969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xmlns="" val="2818222565"/>
              </p:ext>
            </p:extLst>
          </p:nvPr>
        </p:nvGraphicFramePr>
        <p:xfrm>
          <a:off x="-1143000" y="-838200"/>
          <a:ext cx="6477000" cy="6400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xmlns="" val="1295360898"/>
              </p:ext>
            </p:extLst>
          </p:nvPr>
        </p:nvGraphicFramePr>
        <p:xfrm>
          <a:off x="5856308" y="1295400"/>
          <a:ext cx="2514600" cy="2667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xmlns="" val="3065132656"/>
              </p:ext>
            </p:extLst>
          </p:nvPr>
        </p:nvGraphicFramePr>
        <p:xfrm>
          <a:off x="3581400" y="1219200"/>
          <a:ext cx="2133600" cy="284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2286000" y="4237197"/>
            <a:ext cx="5867400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 b="1" u="sng" dirty="0" smtClean="0">
                <a:latin typeface="Times New Roman" pitchFamily="18" charset="0"/>
                <a:cs typeface="Times New Roman" pitchFamily="18" charset="0"/>
              </a:rPr>
              <a:t>Hierarchy of Effects Orderings: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Clr>
                <a:schemeClr val="accent1"/>
              </a:buClr>
              <a:buAutoNum type="alphaLcParenR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Traditional Learning Hierarchy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(high involvement):</a:t>
            </a:r>
          </a:p>
          <a:p>
            <a:pPr lvl="1">
              <a:buClr>
                <a:schemeClr val="accent1"/>
              </a:buClr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Cognition </a:t>
            </a:r>
            <a:r>
              <a:rPr lang="en-US" dirty="0" smtClean="0">
                <a:latin typeface="Times New Roman"/>
                <a:cs typeface="Times New Roman"/>
              </a:rPr>
              <a:t>→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Affect  </a:t>
            </a:r>
            <a:r>
              <a:rPr lang="en-US" dirty="0" smtClean="0">
                <a:latin typeface="Times New Roman"/>
                <a:cs typeface="Times New Roman"/>
              </a:rPr>
              <a:t>→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Conation</a:t>
            </a:r>
          </a:p>
          <a:p>
            <a:pPr lvl="1">
              <a:buClr>
                <a:schemeClr val="accent1"/>
              </a:buClr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Clr>
                <a:schemeClr val="accent1"/>
              </a:buClr>
              <a:buAutoNum type="alphaLcParenR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Low Involvement Hierarchy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lvl="1">
              <a:buClr>
                <a:schemeClr val="accent1"/>
              </a:buClr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Minimal Cognition </a:t>
            </a:r>
            <a:r>
              <a:rPr lang="en-US" dirty="0" smtClean="0">
                <a:latin typeface="Times New Roman"/>
                <a:cs typeface="Times New Roman"/>
              </a:rPr>
              <a:t>→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Conation </a:t>
            </a:r>
            <a:r>
              <a:rPr lang="en-US" dirty="0" smtClean="0">
                <a:latin typeface="Times New Roman"/>
                <a:cs typeface="Times New Roman"/>
              </a:rPr>
              <a:t>→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Affect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800100" lvl="1" indent="-342900">
              <a:buAutoNum type="alphaLcParenR"/>
            </a:pPr>
            <a:endParaRPr lang="en-US" dirty="0" smtClean="0"/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12"/>
          </p:nvPr>
        </p:nvSpPr>
        <p:spPr bwMode="auto">
          <a:xfrm>
            <a:off x="6553200" y="6356350"/>
            <a:ext cx="2133600" cy="365125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9D3111A0-3271-4090-BFC8-BE5A8C9B70A6}" type="slidenum">
              <a:rPr lang="en-US">
                <a:solidFill>
                  <a:srgbClr val="898989"/>
                </a:solidFill>
              </a:rPr>
              <a:pPr eaLnBrk="1" hangingPunct="1"/>
              <a:t>7</a:t>
            </a:fld>
            <a:endParaRPr lang="en-US" dirty="0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9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123365"/>
            <a:ext cx="8535723" cy="1011814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sz="3200" dirty="0" smtClean="0"/>
              <a:t>Figure 8.1: The Hierarchy of </a:t>
            </a:r>
            <a:r>
              <a:rPr lang="en-US" sz="3200" dirty="0" err="1" smtClean="0"/>
              <a:t>Marcom</a:t>
            </a:r>
            <a:r>
              <a:rPr lang="en-US" sz="3200" dirty="0" smtClean="0"/>
              <a:t> Effects </a:t>
            </a:r>
          </a:p>
        </p:txBody>
      </p:sp>
      <p:sp>
        <p:nvSpPr>
          <p:cNvPr id="36870" name="Rectangle 5"/>
          <p:cNvSpPr>
            <a:spLocks noGrp="1" noChangeArrowheads="1"/>
          </p:cNvSpPr>
          <p:nvPr>
            <p:ph idx="1"/>
          </p:nvPr>
        </p:nvSpPr>
        <p:spPr>
          <a:xfrm>
            <a:off x="6248401" y="1447800"/>
            <a:ext cx="2618272" cy="4906963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sz="2400" dirty="0" smtClean="0"/>
              <a:t>The </a:t>
            </a:r>
            <a:r>
              <a:rPr lang="en-US" sz="2400" b="1" i="1" dirty="0" smtClean="0"/>
              <a:t>hierarchy of effects</a:t>
            </a:r>
            <a:r>
              <a:rPr lang="en-US" sz="2400" b="1" dirty="0" smtClean="0"/>
              <a:t> </a:t>
            </a:r>
            <a:r>
              <a:rPr lang="en-US" sz="2400" dirty="0" smtClean="0"/>
              <a:t>metaphor implies that for marketing communications to be successful it must move consumers from one goal to the next goal.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9942" r="11941" b="5634"/>
          <a:stretch>
            <a:fillRect/>
          </a:stretch>
        </p:blipFill>
        <p:spPr bwMode="auto">
          <a:xfrm>
            <a:off x="1447800" y="1219200"/>
            <a:ext cx="41910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 bwMode="auto">
          <a:xfrm>
            <a:off x="6553200" y="6356350"/>
            <a:ext cx="2133600" cy="365125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9D3111A0-3271-4090-BFC8-BE5A8C9B70A6}" type="slidenum">
              <a:rPr lang="en-US">
                <a:solidFill>
                  <a:srgbClr val="898989"/>
                </a:solidFill>
              </a:rPr>
              <a:pPr eaLnBrk="1" hangingPunct="1"/>
              <a:t>8</a:t>
            </a:fld>
            <a:endParaRPr lang="en-US" dirty="0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6" name="Rectangle 2"/>
          <p:cNvSpPr>
            <a:spLocks noChangeArrowheads="1"/>
          </p:cNvSpPr>
          <p:nvPr/>
        </p:nvSpPr>
        <p:spPr bwMode="blackWhite">
          <a:xfrm>
            <a:off x="446088" y="1084263"/>
            <a:ext cx="2286000" cy="1338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b="1" dirty="0">
              <a:cs typeface="Tahoma" pitchFamily="34" charset="0"/>
            </a:endParaRPr>
          </a:p>
        </p:txBody>
      </p:sp>
      <p:pic>
        <p:nvPicPr>
          <p:cNvPr id="38918" name="Picture 5" descr="0602t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41721" y="1295400"/>
            <a:ext cx="3663691" cy="51078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23365"/>
            <a:ext cx="8535723" cy="1011814"/>
          </a:xfrm>
        </p:spPr>
        <p:txBody>
          <a:bodyPr>
            <a:noAutofit/>
          </a:bodyPr>
          <a:lstStyle/>
          <a:p>
            <a:pPr algn="ctr"/>
            <a:r>
              <a:rPr lang="en-US" sz="2800" dirty="0" smtClean="0"/>
              <a:t>Figure 8.2: </a:t>
            </a:r>
            <a:r>
              <a:rPr lang="en-US" sz="2800" dirty="0">
                <a:cs typeface="Tahoma" pitchFamily="34" charset="0"/>
              </a:rPr>
              <a:t>An Advertisement Illustrating</a:t>
            </a:r>
            <a:br>
              <a:rPr lang="en-US" sz="2800" dirty="0">
                <a:cs typeface="Tahoma" pitchFamily="34" charset="0"/>
              </a:rPr>
            </a:br>
            <a:r>
              <a:rPr lang="en-US" sz="2800" dirty="0">
                <a:cs typeface="Tahoma" pitchFamily="34" charset="0"/>
              </a:rPr>
              <a:t>Hierarchy of </a:t>
            </a:r>
            <a:r>
              <a:rPr lang="en-US" sz="2800" dirty="0" err="1">
                <a:cs typeface="Tahoma" pitchFamily="34" charset="0"/>
              </a:rPr>
              <a:t>Marcom</a:t>
            </a:r>
            <a:r>
              <a:rPr lang="en-US" sz="2800" dirty="0">
                <a:cs typeface="Tahoma" pitchFamily="34" charset="0"/>
              </a:rPr>
              <a:t> Effects by Creating </a:t>
            </a:r>
            <a:r>
              <a:rPr lang="en-US" sz="2800" dirty="0" smtClean="0">
                <a:cs typeface="Tahoma" pitchFamily="34" charset="0"/>
              </a:rPr>
              <a:t>Expectations</a:t>
            </a:r>
            <a:endParaRPr lang="en-US" sz="2800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 bwMode="auto">
          <a:xfrm>
            <a:off x="6553200" y="6356350"/>
            <a:ext cx="2133600" cy="365125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9D3111A0-3271-4090-BFC8-BE5A8C9B70A6}" type="slidenum">
              <a:rPr lang="en-US">
                <a:solidFill>
                  <a:srgbClr val="898989"/>
                </a:solidFill>
              </a:rPr>
              <a:pPr eaLnBrk="1" hangingPunct="1"/>
              <a:t>9</a:t>
            </a:fld>
            <a:endParaRPr lang="en-US" dirty="0">
              <a:solidFill>
                <a:srgbClr val="898989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1232</TotalTime>
  <Words>781</Words>
  <Application>Microsoft Office PowerPoint</Application>
  <PresentationFormat>On-screen Show (4:3)</PresentationFormat>
  <Paragraphs>154</Paragraphs>
  <Slides>18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0" baseType="lpstr">
      <vt:lpstr>Office Theme</vt:lpstr>
      <vt:lpstr>1_Office Theme</vt:lpstr>
      <vt:lpstr>Objective Setting and Budgeting</vt:lpstr>
      <vt:lpstr>Chapter Objectives</vt:lpstr>
      <vt:lpstr>Marcom Objectives and Tools</vt:lpstr>
      <vt:lpstr>Marcom Objectives and Tools (cont’d)</vt:lpstr>
      <vt:lpstr>Why Setting Marcom (Advertising) Objectives Is Important</vt:lpstr>
      <vt:lpstr>Marcom (Advertising) Objectives</vt:lpstr>
      <vt:lpstr>Hierarchy of Effects Models</vt:lpstr>
      <vt:lpstr>Figure 8.1: The Hierarchy of Marcom Effects </vt:lpstr>
      <vt:lpstr>Figure 8.2: An Advertisement Illustrating Hierarchy of Marcom Effects by Creating Expectations</vt:lpstr>
      <vt:lpstr>Questions/Issues from the Hierarchy Model</vt:lpstr>
      <vt:lpstr>Fig. 8.3: Integrated Information Response Model (Smith and Swinyard 1982 Journal of Marketing)</vt:lpstr>
      <vt:lpstr>Figure 8.4: Setting Good Marcom (Advertising) Objectives</vt:lpstr>
      <vt:lpstr>Should Marcom Objectives Be Stated in Terms of Sales? </vt:lpstr>
      <vt:lpstr>Situations in which Sales (Direct) Objectives May Be Appropriate</vt:lpstr>
      <vt:lpstr>Should Marcom Objectives Be Stated in Terms of Sales? </vt:lpstr>
      <vt:lpstr>Sales Volume as a Marcom Objective</vt:lpstr>
      <vt:lpstr>One View: “The Logic of Vaguely Right Vs. Precisely Wrong Thinking”</vt:lpstr>
      <vt:lpstr>Practical Budgeting Methods</vt:lpstr>
    </vt:vector>
  </TitlesOfParts>
  <Company>Editors,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Marcom Objective Setting and Budgeting</dc:title>
  <dc:creator>Elizabeth</dc:creator>
  <cp:lastModifiedBy>Cara Peters</cp:lastModifiedBy>
  <cp:revision>125</cp:revision>
  <dcterms:created xsi:type="dcterms:W3CDTF">2005-05-20T14:39:36Z</dcterms:created>
  <dcterms:modified xsi:type="dcterms:W3CDTF">2013-08-19T15:20:12Z</dcterms:modified>
</cp:coreProperties>
</file>