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2" r:id="rId3"/>
    <p:sldId id="264" r:id="rId4"/>
    <p:sldId id="263"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02" y="-7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sz="2400">
              <a:latin typeface="Times New Roman" pitchFamily="18" charset="0"/>
            </a:endParaRPr>
          </a:p>
        </p:txBody>
      </p:sp>
      <p:grpSp>
        <p:nvGrpSpPr>
          <p:cNvPr id="2"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a:endParaRPr lang="en-US" sz="2400">
                <a:latin typeface="Times New Roman" pitchFamily="18" charset="0"/>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p>
              <a:pPr algn="ctr"/>
              <a:endParaRPr lang="en-US" sz="2400">
                <a:latin typeface="Times New Roman" pitchFamily="18"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a:endParaRPr lang="en-US" sz="2400">
                <a:latin typeface="Times New Roman" pitchFamily="18" charset="0"/>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p>
              <a:pPr algn="ctr"/>
              <a:endParaRPr lang="en-US" sz="2400">
                <a:latin typeface="Times New Roman" pitchFamily="18"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sz="2400">
                <a:latin typeface="Times New Roman" pitchFamily="18" charset="0"/>
              </a:endParaRPr>
            </a:p>
          </p:txBody>
        </p:sp>
      </p:grpSp>
      <p:sp>
        <p:nvSpPr>
          <p:cNvPr id="84995" name="Rectangle 3"/>
          <p:cNvSpPr>
            <a:spLocks noGrp="1" noChangeArrowheads="1"/>
          </p:cNvSpPr>
          <p:nvPr>
            <p:ph type="ctrTitle"/>
          </p:nvPr>
        </p:nvSpPr>
        <p:spPr>
          <a:xfrm>
            <a:off x="762000" y="1371600"/>
            <a:ext cx="7696200" cy="2057400"/>
          </a:xfrm>
        </p:spPr>
        <p:txBody>
          <a:bodyPr/>
          <a:lstStyle>
            <a:lvl1pPr>
              <a:defRPr sz="5400"/>
            </a:lvl1pPr>
          </a:lstStyle>
          <a:p>
            <a:r>
              <a:rPr lang="en-US" smtClean="0"/>
              <a:t>Click to edit Master title style</a:t>
            </a:r>
            <a:endParaRPr lang="en-US" dirty="0"/>
          </a:p>
        </p:txBody>
      </p:sp>
      <p:sp>
        <p:nvSpPr>
          <p:cNvPr id="8499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smtClean="0"/>
              <a:t>Click to edit Master subtitle style</a:t>
            </a:r>
            <a:endParaRPr lang="en-US" dirty="0"/>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fld id="{9B63C523-6FDC-43FA-A93F-2C544D6050AD}" type="datetimeFigureOut">
              <a:rPr lang="en-US" smtClean="0"/>
              <a:t>9/12/2011</a:t>
            </a:fld>
            <a:endParaRPr lang="en-US"/>
          </a:p>
        </p:txBody>
      </p:sp>
      <p:sp>
        <p:nvSpPr>
          <p:cNvPr id="13" name="Rectangle 6"/>
          <p:cNvSpPr>
            <a:spLocks noGrp="1" noChangeArrowheads="1"/>
          </p:cNvSpPr>
          <p:nvPr>
            <p:ph type="ftr" sz="quarter" idx="11"/>
          </p:nvPr>
        </p:nvSpPr>
        <p:spPr/>
        <p:txBody>
          <a:bodyPr/>
          <a:lstStyle>
            <a:lvl1pPr>
              <a:defRPr/>
            </a:lvl1pPr>
          </a:lstStyle>
          <a:p>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fld id="{446F7AAD-5405-4960-9E16-52FB31F9F7DC}" type="slidenum">
              <a:rPr lang="en-US" smtClean="0"/>
              <a:t>‹#›</a:t>
            </a:fld>
            <a:endParaRPr lang="en-US"/>
          </a:p>
        </p:txBody>
      </p:sp>
    </p:spTree>
    <p:extLst>
      <p:ext uri="{BB962C8B-B14F-4D97-AF65-F5344CB8AC3E}">
        <p14:creationId xmlns:p14="http://schemas.microsoft.com/office/powerpoint/2010/main" val="23535046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352263011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205811535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828800"/>
            <a:ext cx="8229600" cy="4302125"/>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5029670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20887957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1740649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13234391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295161934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232869093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59643855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326690376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B63C523-6FDC-43FA-A93F-2C544D6050AD}" type="datetimeFigureOut">
              <a:rPr lang="en-US" smtClean="0"/>
              <a:t>9/12/2011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46F7AAD-5405-4960-9E16-52FB31F9F7DC}" type="slidenum">
              <a:rPr lang="en-US" smtClean="0"/>
              <a:t>‹#›</a:t>
            </a:fld>
            <a:endParaRPr lang="en-US"/>
          </a:p>
        </p:txBody>
      </p:sp>
    </p:spTree>
    <p:extLst>
      <p:ext uri="{BB962C8B-B14F-4D97-AF65-F5344CB8AC3E}">
        <p14:creationId xmlns:p14="http://schemas.microsoft.com/office/powerpoint/2010/main" val="338645736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2"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000">
                <a:latin typeface="Arial" charset="0"/>
              </a:defRPr>
            </a:lvl1pPr>
          </a:lstStyle>
          <a:p>
            <a:fld id="{9B63C523-6FDC-43FA-A93F-2C544D6050AD}" type="datetimeFigureOut">
              <a:rPr lang="en-US" smtClean="0"/>
              <a:t>9/12/2011</a:t>
            </a:fld>
            <a:endParaRPr lang="en-US"/>
          </a:p>
        </p:txBody>
      </p:sp>
      <p:sp>
        <p:nvSpPr>
          <p:cNvPr id="839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000">
                <a:latin typeface="Arial" charset="0"/>
              </a:defRPr>
            </a:lvl1pPr>
          </a:lstStyle>
          <a:p>
            <a:endParaRPr lang="en-US"/>
          </a:p>
        </p:txBody>
      </p:sp>
      <p:sp>
        <p:nvSpPr>
          <p:cNvPr id="83974"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a:latin typeface="Arial" charset="0"/>
              </a:defRPr>
            </a:lvl1pPr>
          </a:lstStyle>
          <a:p>
            <a:fld id="{446F7AAD-5405-4960-9E16-52FB31F9F7DC}" type="slidenum">
              <a:rPr lang="en-US" smtClean="0"/>
              <a:t>‹#›</a:t>
            </a:fld>
            <a:endParaRPr lang="en-US"/>
          </a:p>
        </p:txBody>
      </p:sp>
      <p:grpSp>
        <p:nvGrpSpPr>
          <p:cNvPr id="2" name="Group 7"/>
          <p:cNvGrpSpPr>
            <a:grpSpLocks/>
          </p:cNvGrpSpPr>
          <p:nvPr/>
        </p:nvGrpSpPr>
        <p:grpSpPr bwMode="auto">
          <a:xfrm>
            <a:off x="279400" y="152400"/>
            <a:ext cx="8686800" cy="16002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p:spPr>
          <p:txBody>
            <a:bodyPr wrap="none" anchor="ctr"/>
            <a:lstStyle/>
            <a:p>
              <a:pPr algn="ctr"/>
              <a:endParaRPr lang="en-US" sz="2400">
                <a:latin typeface="Times New Roman" pitchFamily="18" charset="0"/>
              </a:endParaRPr>
            </a:p>
          </p:txBody>
        </p:sp>
        <p:sp>
          <p:nvSpPr>
            <p:cNvPr id="103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p:spPr>
          <p:txBody>
            <a:bodyPr wrap="none" anchor="ctr"/>
            <a:lstStyle/>
            <a:p>
              <a:pPr algn="ctr"/>
              <a:endParaRPr lang="en-US" sz="2400">
                <a:latin typeface="Times New Roman" pitchFamily="18" charset="0"/>
              </a:endParaRPr>
            </a:p>
          </p:txBody>
        </p:sp>
        <p:sp>
          <p:nvSpPr>
            <p:cNvPr id="103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p:spPr>
          <p:txBody>
            <a:bodyPr wrap="none" anchor="ctr"/>
            <a:lstStyle/>
            <a:p>
              <a:pPr algn="ctr"/>
              <a:endParaRPr lang="en-US" sz="2400">
                <a:latin typeface="Times New Roman" pitchFamily="18" charset="0"/>
              </a:endParaRPr>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p>
              <a:pPr algn="ctr"/>
              <a:endParaRPr lang="en-US" sz="2400">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469900" indent="-469900" algn="l" rtl="0" eaLnBrk="1" fontAlgn="base" hangingPunct="1">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1" fontAlgn="base" hangingPunct="1">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1" fontAlgn="base" hangingPunct="1">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Clearly and Concisely</a:t>
            </a:r>
            <a:endParaRPr lang="en-US" dirty="0"/>
          </a:p>
        </p:txBody>
      </p:sp>
      <p:sp>
        <p:nvSpPr>
          <p:cNvPr id="3" name="Subtitle 2"/>
          <p:cNvSpPr>
            <a:spLocks noGrp="1"/>
          </p:cNvSpPr>
          <p:nvPr>
            <p:ph type="subTitle" idx="1"/>
          </p:nvPr>
        </p:nvSpPr>
        <p:spPr/>
        <p:txBody>
          <a:bodyPr/>
          <a:lstStyle/>
          <a:p>
            <a:r>
              <a:rPr lang="en-US" dirty="0" smtClean="0"/>
              <a:t>How to reduce wordiness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Eliminate Redundancies and Repetition</a:t>
            </a:r>
            <a:endParaRPr lang="en-US" sz="3600" dirty="0"/>
          </a:p>
        </p:txBody>
      </p:sp>
      <p:sp>
        <p:nvSpPr>
          <p:cNvPr id="3" name="Content Placeholder 2"/>
          <p:cNvSpPr>
            <a:spLocks noGrp="1"/>
          </p:cNvSpPr>
          <p:nvPr>
            <p:ph idx="1"/>
          </p:nvPr>
        </p:nvSpPr>
        <p:spPr/>
        <p:txBody>
          <a:bodyPr/>
          <a:lstStyle/>
          <a:p>
            <a:r>
              <a:rPr lang="en-US" dirty="0"/>
              <a:t>Although Bennett’s arguments about children being raised by homosexual couples seem strong, there are many inconsistencies such as Bennett not bringing evidence into his argument. In his argument he does not provide his readers with evidence showing us what makes being raised by homosexuals so bad. </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Advertisements today can mislead consumers by becoming appealing to the senses. Bacardi Silver has a very beautiful and attractive advertisement that could possibly catch the eye of most drinkers. </a:t>
            </a:r>
            <a:r>
              <a:rPr lang="en-US" i="1" dirty="0" smtClean="0"/>
              <a:t>Ebony</a:t>
            </a:r>
            <a:r>
              <a:rPr lang="en-US" dirty="0" smtClean="0"/>
              <a:t> magazine advertised this particular advertisement from Bacardi Silver, that promotes a new flavor of its liquor called “Bacardi Silver </a:t>
            </a:r>
            <a:r>
              <a:rPr lang="en-US" dirty="0" err="1" smtClean="0"/>
              <a:t>Mojito</a:t>
            </a:r>
            <a:r>
              <a:rPr lang="en-US" dirty="0" smtClean="0"/>
              <a:t>.” The advertisement uses multiple images to draw in an audience of young drinkers and persuade them to try Bacardi’s newest flavor. This may be an advertisement but it manipulates people to buy what they do not need and covers up something that is not healthy.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Repetition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Advertisers exercise several different techniques to persuade their audiences to get involved in alluring situations. In most cases, advertisers attract an individual's attention by stimulating internal craving using engaging images. In U.S. Weekly, Dove presents an advertisement for chocolate encouraging viewers to make the purchase. In Dove's chocolate ad, advertisers create a yearning for the consumer to purchase the chocolate by manipulating the situation and by appealing to the need for escape and the need to satisfy curiosity.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Eliminate weak expletives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are, there is, it is</a:t>
            </a:r>
          </a:p>
          <a:p>
            <a:pPr lvl="1"/>
            <a:r>
              <a:rPr lang="en-US" dirty="0" smtClean="0"/>
              <a:t>Make the subject of your message the subject of your sentence:</a:t>
            </a:r>
          </a:p>
          <a:p>
            <a:pPr lvl="2"/>
            <a:r>
              <a:rPr lang="en-US" dirty="0" smtClean="0"/>
              <a:t>It is expensive to rent old movies.</a:t>
            </a:r>
          </a:p>
          <a:p>
            <a:pPr lvl="2"/>
            <a:r>
              <a:rPr lang="en-US" dirty="0" smtClean="0"/>
              <a:t>Renting old movies is expensive.</a:t>
            </a:r>
          </a:p>
          <a:p>
            <a:r>
              <a:rPr lang="en-US" dirty="0" smtClean="0"/>
              <a:t>This is</a:t>
            </a:r>
          </a:p>
          <a:p>
            <a:pPr lvl="1"/>
            <a:r>
              <a:rPr lang="en-US" dirty="0" smtClean="0"/>
              <a:t>Avoid use to begin a sentence:</a:t>
            </a:r>
          </a:p>
          <a:p>
            <a:pPr lvl="2"/>
            <a:r>
              <a:rPr lang="en-US" dirty="0" smtClean="0"/>
              <a:t>The director fired the cast. This resulted in his hiring a new cast.</a:t>
            </a:r>
          </a:p>
          <a:p>
            <a:pPr lvl="2"/>
            <a:r>
              <a:rPr lang="en-US" dirty="0" smtClean="0"/>
              <a:t>The director fired the cast, resulting in his hiring a new cast.</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 verb to be:</a:t>
            </a:r>
            <a:endParaRPr lang="en-US" dirty="0"/>
          </a:p>
        </p:txBody>
      </p:sp>
      <p:sp>
        <p:nvSpPr>
          <p:cNvPr id="3" name="Content Placeholder 2"/>
          <p:cNvSpPr>
            <a:spLocks noGrp="1"/>
          </p:cNvSpPr>
          <p:nvPr>
            <p:ph idx="1"/>
          </p:nvPr>
        </p:nvSpPr>
        <p:spPr/>
        <p:txBody>
          <a:bodyPr/>
          <a:lstStyle/>
          <a:p>
            <a:r>
              <a:rPr lang="en-US" dirty="0" smtClean="0"/>
              <a:t>Minimize use of was and is:</a:t>
            </a:r>
          </a:p>
          <a:p>
            <a:pPr lvl="1"/>
            <a:r>
              <a:rPr lang="en-US" dirty="0" smtClean="0"/>
              <a:t>A new fire curtain is necessary for the stage.</a:t>
            </a:r>
          </a:p>
          <a:p>
            <a:pPr lvl="1"/>
            <a:r>
              <a:rPr lang="en-US" dirty="0" smtClean="0"/>
              <a:t>The stage needs a new fire curtain.</a:t>
            </a:r>
          </a:p>
          <a:p>
            <a:r>
              <a:rPr lang="en-US" dirty="0" smtClean="0"/>
              <a:t>Use simple past tense as much as possible:</a:t>
            </a:r>
          </a:p>
          <a:p>
            <a:pPr lvl="1"/>
            <a:r>
              <a:rPr lang="en-US" dirty="0" smtClean="0"/>
              <a:t>The boy was having problems.</a:t>
            </a:r>
          </a:p>
          <a:p>
            <a:pPr lvl="1"/>
            <a:r>
              <a:rPr lang="en-US" dirty="0" smtClean="0"/>
              <a:t>The boy had problems.</a:t>
            </a:r>
          </a:p>
          <a:p>
            <a:pPr>
              <a:buNone/>
            </a:pPr>
            <a:endParaRPr lang="en-US" dirty="0" smtClean="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Active vs. passive verbs</a:t>
            </a:r>
            <a:endParaRPr lang="en-US" dirty="0"/>
          </a:p>
        </p:txBody>
      </p:sp>
      <p:sp>
        <p:nvSpPr>
          <p:cNvPr id="3" name="Content Placeholder 2"/>
          <p:cNvSpPr>
            <a:spLocks noGrp="1"/>
          </p:cNvSpPr>
          <p:nvPr>
            <p:ph idx="1"/>
          </p:nvPr>
        </p:nvSpPr>
        <p:spPr/>
        <p:txBody>
          <a:bodyPr/>
          <a:lstStyle/>
          <a:p>
            <a:r>
              <a:rPr lang="en-US" dirty="0" smtClean="0"/>
              <a:t>Active voice shorter, more lively, and easier to understand:</a:t>
            </a:r>
          </a:p>
          <a:p>
            <a:pPr lvl="1"/>
            <a:r>
              <a:rPr lang="en-US" dirty="0" smtClean="0"/>
              <a:t>The old movies were ruined in the fire.</a:t>
            </a:r>
          </a:p>
          <a:p>
            <a:pPr lvl="1"/>
            <a:r>
              <a:rPr lang="en-US" dirty="0" smtClean="0"/>
              <a:t>The fire ruined the old movies.</a:t>
            </a:r>
          </a:p>
          <a:p>
            <a:r>
              <a:rPr lang="en-US" dirty="0" smtClean="0"/>
              <a:t>Use simple past tense as much as possible:</a:t>
            </a:r>
          </a:p>
          <a:p>
            <a:pPr lvl="1"/>
            <a:r>
              <a:rPr lang="en-US" dirty="0" smtClean="0"/>
              <a:t>They could see the problem.</a:t>
            </a:r>
          </a:p>
          <a:p>
            <a:pPr lvl="1"/>
            <a:r>
              <a:rPr lang="en-US" dirty="0" smtClean="0"/>
              <a:t>They saw the problem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we need all of those prepositions?</a:t>
            </a:r>
            <a:endParaRPr lang="en-US" dirty="0"/>
          </a:p>
        </p:txBody>
      </p:sp>
      <p:sp>
        <p:nvSpPr>
          <p:cNvPr id="3" name="Content Placeholder 2"/>
          <p:cNvSpPr>
            <a:spLocks noGrp="1"/>
          </p:cNvSpPr>
          <p:nvPr>
            <p:ph idx="1"/>
          </p:nvPr>
        </p:nvSpPr>
        <p:spPr/>
        <p:txBody>
          <a:bodyPr/>
          <a:lstStyle/>
          <a:p>
            <a:r>
              <a:rPr lang="en-US" dirty="0" smtClean="0"/>
              <a:t>Minimize “of” by using possessive nouns</a:t>
            </a:r>
          </a:p>
          <a:p>
            <a:pPr lvl="1"/>
            <a:r>
              <a:rPr lang="en-US" sz="2400" dirty="0" smtClean="0"/>
              <a:t>The president of the local Rotary Club called an emergency meeting.</a:t>
            </a:r>
          </a:p>
          <a:p>
            <a:pPr lvl="1"/>
            <a:r>
              <a:rPr lang="en-US" sz="2400" dirty="0" smtClean="0"/>
              <a:t>The local Rotary Club president called an emergency meeting.</a:t>
            </a:r>
          </a:p>
          <a:p>
            <a:pPr lvl="1"/>
            <a:r>
              <a:rPr lang="en-US" sz="2400" dirty="0" smtClean="0"/>
              <a:t>Joe Smith of Newport donated a large sum of money to help the building of a new hospital.</a:t>
            </a:r>
          </a:p>
          <a:p>
            <a:pPr lvl="1"/>
            <a:r>
              <a:rPr lang="en-US" sz="2400" dirty="0" smtClean="0"/>
              <a:t>Newport’s Joe Smith donated a large sum to build the new hospital. </a:t>
            </a:r>
          </a:p>
          <a:p>
            <a:pPr lvl="1"/>
            <a:r>
              <a:rPr lang="en-US" sz="2400" dirty="0" smtClean="0"/>
              <a:t>You waste the time of your readers</a:t>
            </a:r>
          </a:p>
          <a:p>
            <a:pPr lvl="1"/>
            <a:r>
              <a:rPr lang="en-US" sz="2400" dirty="0" smtClean="0"/>
              <a:t>You waste your readers’ time.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 colon to connect lists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auditorium has three main problems. These areas are costumes, scenery, and lighting.</a:t>
            </a:r>
          </a:p>
          <a:p>
            <a:r>
              <a:rPr lang="en-US" dirty="0" smtClean="0"/>
              <a:t>The auditorium has three main problems: costumes, scenery, and lighting.</a:t>
            </a:r>
          </a:p>
          <a:p>
            <a:r>
              <a:rPr lang="en-US" dirty="0" smtClean="0"/>
              <a:t>Jane had the perfect ingredients for success. These included motivation, determination, and stamina.</a:t>
            </a:r>
          </a:p>
          <a:p>
            <a:r>
              <a:rPr lang="en-US" dirty="0" smtClean="0"/>
              <a:t>Jane had the perfect ingredients for success: motivation, determination, and stamina.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Quadrant">
  <a:themeElements>
    <a:clrScheme name="Custom 7">
      <a:dk1>
        <a:srgbClr val="000000"/>
      </a:dk1>
      <a:lt1>
        <a:srgbClr val="FFFFFF"/>
      </a:lt1>
      <a:dk2>
        <a:srgbClr val="420000"/>
      </a:dk2>
      <a:lt2>
        <a:srgbClr val="660000"/>
      </a:lt2>
      <a:accent1>
        <a:srgbClr val="999966"/>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000000"/>
        </a:dk2>
        <a:lt2>
          <a:srgbClr val="CC0000"/>
        </a:lt2>
        <a:accent1>
          <a:srgbClr val="FFFFFF"/>
        </a:accent1>
        <a:accent2>
          <a:srgbClr val="3366CC"/>
        </a:accent2>
        <a:accent3>
          <a:srgbClr val="FFFFFF"/>
        </a:accent3>
        <a:accent4>
          <a:srgbClr val="000000"/>
        </a:accent4>
        <a:accent5>
          <a:srgbClr val="FFFFFF"/>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000000"/>
        </a:dk2>
        <a:lt2>
          <a:srgbClr val="CC0000"/>
        </a:lt2>
        <a:accent1>
          <a:srgbClr val="FFFF99"/>
        </a:accent1>
        <a:accent2>
          <a:srgbClr val="3366CC"/>
        </a:accent2>
        <a:accent3>
          <a:srgbClr val="FFFFFF"/>
        </a:accent3>
        <a:accent4>
          <a:srgbClr val="000000"/>
        </a:accent4>
        <a:accent5>
          <a:srgbClr val="FFFFC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Elements of Critical Thinking</Template>
  <TotalTime>2116</TotalTime>
  <Words>587</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Quadrant</vt:lpstr>
      <vt:lpstr>Writing Clearly and Concisely</vt:lpstr>
      <vt:lpstr>Eliminate Redundancies and Repetition</vt:lpstr>
      <vt:lpstr>PowerPoint Presentation</vt:lpstr>
      <vt:lpstr>More Repetition</vt:lpstr>
      <vt:lpstr>1. Eliminate weak expletives</vt:lpstr>
      <vt:lpstr>2. The verb to be:</vt:lpstr>
      <vt:lpstr>3. Active vs. passive verbs</vt:lpstr>
      <vt:lpstr>Do we need all of those prepositions?</vt:lpstr>
      <vt:lpstr>Use a colon to connect lists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Clearly and Concisely</dc:title>
  <dc:creator>Cynthia</dc:creator>
  <cp:lastModifiedBy>macric</cp:lastModifiedBy>
  <cp:revision>23</cp:revision>
  <dcterms:created xsi:type="dcterms:W3CDTF">2011-09-09T15:19:41Z</dcterms:created>
  <dcterms:modified xsi:type="dcterms:W3CDTF">2011-09-12T16:31:32Z</dcterms:modified>
</cp:coreProperties>
</file>