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</p:grp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latin typeface="Arial" charset="0"/>
              </a:defRPr>
            </a:lvl1pPr>
          </a:lstStyle>
          <a:p>
            <a:fld id="{68E1BF56-71C0-4FF9-8D59-64D225223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latin typeface="Arial" charset="0"/>
              </a:defRPr>
            </a:lvl1pPr>
          </a:lstStyle>
          <a:p>
            <a:fld id="{FA100B23-1613-4A21-9A51-AB1A9AE4DA0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Power of Positive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Impressing the Boss and Garnering Employee Loyalty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09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Positive 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the problem with ants, employees can no longer bring food into office areas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maintain a cleaner, healthy, ant-free working environment, employees are asked to enjoy their lunches and snacks in the employee lounge.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903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Beginning May 1, employees </a:t>
            </a:r>
            <a:r>
              <a:rPr lang="en-US" dirty="0" smtClean="0"/>
              <a:t>may </a:t>
            </a:r>
            <a:r>
              <a:rPr lang="en-US" dirty="0"/>
              <a:t>no longer </a:t>
            </a:r>
            <a:r>
              <a:rPr lang="en-US" dirty="0" smtClean="0"/>
              <a:t>park </a:t>
            </a:r>
            <a:r>
              <a:rPr lang="en-US"/>
              <a:t>in </a:t>
            </a:r>
            <a:r>
              <a:rPr lang="en-US" smtClean="0"/>
              <a:t>front parking </a:t>
            </a:r>
            <a:r>
              <a:rPr lang="en-US" dirty="0" smtClean="0"/>
              <a:t>lot rows </a:t>
            </a:r>
            <a:r>
              <a:rPr lang="en-US" dirty="0"/>
              <a:t>1 and </a:t>
            </a:r>
            <a:r>
              <a:rPr lang="en-US" dirty="0" smtClean="0"/>
              <a:t>2</a:t>
            </a:r>
            <a:r>
              <a:rPr lang="en-US" dirty="0"/>
              <a:t>.</a:t>
            </a:r>
            <a:r>
              <a:rPr lang="en-US" dirty="0" smtClean="0"/>
              <a:t> These rows are </a:t>
            </a:r>
            <a:r>
              <a:rPr lang="en-US" dirty="0"/>
              <a:t>reserved for </a:t>
            </a:r>
            <a:r>
              <a:rPr lang="en-US" dirty="0" smtClean="0"/>
              <a:t>visitors.</a:t>
            </a:r>
          </a:p>
          <a:p>
            <a:r>
              <a:rPr lang="en-US" dirty="0" smtClean="0"/>
              <a:t>In order to serve our visitors better, the first two rows in the front parking lot will be reserved  for visitors. Employee parking will begin at row 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49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 </a:t>
            </a:r>
            <a:r>
              <a:rPr lang="en-US" dirty="0"/>
              <a:t>service </a:t>
            </a:r>
            <a:r>
              <a:rPr lang="en-US" dirty="0" smtClean="0"/>
              <a:t>will be canceled unless </a:t>
            </a:r>
            <a:r>
              <a:rPr lang="en-US" dirty="0"/>
              <a:t>everyone helps to keep the coffee area clean.</a:t>
            </a:r>
          </a:p>
          <a:p>
            <a:endParaRPr lang="en-US" dirty="0" smtClean="0"/>
          </a:p>
          <a:p>
            <a:r>
              <a:rPr lang="en-US" dirty="0" smtClean="0"/>
              <a:t>Please be sure to clean up after yourself so that we can continue providing coffee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93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/>
              <a:t>order cannot be delivered without your signed authorization.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With your signed authorization, we can deliver your order immediately.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28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immediately, employees will no longer be allowed to smoke in the employee lounge.</a:t>
            </a:r>
          </a:p>
          <a:p>
            <a:endParaRPr lang="en-US" dirty="0" smtClean="0"/>
          </a:p>
          <a:p>
            <a:r>
              <a:rPr lang="en-US" dirty="0" smtClean="0"/>
              <a:t>For employee comfort, </a:t>
            </a:r>
            <a:r>
              <a:rPr lang="en-US" dirty="0"/>
              <a:t>a designated covered smoking area </a:t>
            </a:r>
            <a:r>
              <a:rPr lang="en-US" dirty="0" smtClean="0"/>
              <a:t>is available in the picnic area just outside the back door.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9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better funding, the problem with the inconvenient parking can be resolved.</a:t>
            </a:r>
          </a:p>
          <a:p>
            <a:endParaRPr lang="en-US" dirty="0" smtClean="0"/>
          </a:p>
          <a:p>
            <a:r>
              <a:rPr lang="en-US" dirty="0" smtClean="0"/>
              <a:t>Better funding will result in more convenient parking for everyone.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0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answer about the audience members</a:t>
            </a:r>
          </a:p>
          <a:p>
            <a:pPr lvl="1"/>
            <a:r>
              <a:rPr lang="en-US" dirty="0" smtClean="0"/>
              <a:t>What level of communication will be understood?</a:t>
            </a:r>
          </a:p>
          <a:p>
            <a:pPr lvl="1"/>
            <a:r>
              <a:rPr lang="en-US" dirty="0" smtClean="0"/>
              <a:t>What will appeal to them and ultimately persuade them?</a:t>
            </a:r>
          </a:p>
          <a:p>
            <a:pPr lvl="1"/>
            <a:r>
              <a:rPr lang="en-US" dirty="0" smtClean="0"/>
              <a:t>What is your relationship with them? </a:t>
            </a:r>
          </a:p>
          <a:p>
            <a:pPr lvl="1"/>
            <a:r>
              <a:rPr lang="en-US" dirty="0" smtClean="0"/>
              <a:t>What is the culture?</a:t>
            </a:r>
          </a:p>
          <a:p>
            <a:pPr lvl="1"/>
            <a:r>
              <a:rPr lang="en-US" dirty="0" smtClean="0"/>
              <a:t>What is their educational background?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16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Message to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empathic attitude: “If I were in his/her shoes, what would I want to know, see, or hear?</a:t>
            </a:r>
          </a:p>
          <a:p>
            <a:r>
              <a:rPr lang="en-US" dirty="0" smtClean="0"/>
              <a:t>Consider how the audience might respond to the message</a:t>
            </a:r>
          </a:p>
          <a:p>
            <a:r>
              <a:rPr lang="en-US" dirty="0" smtClean="0"/>
              <a:t>Write accurately to support your credibility</a:t>
            </a:r>
          </a:p>
          <a:p>
            <a:r>
              <a:rPr lang="en-US" dirty="0" smtClean="0"/>
              <a:t>Focus on reader POV; point out how she/he will benefit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256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Four 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gender bias; write in the plural to minimize the he/she pattern</a:t>
            </a:r>
          </a:p>
          <a:p>
            <a:r>
              <a:rPr lang="en-US" dirty="0" smtClean="0"/>
              <a:t>Avoid statements that destroy good will</a:t>
            </a:r>
          </a:p>
          <a:p>
            <a:r>
              <a:rPr lang="en-US" dirty="0" smtClean="0"/>
              <a:t>Use politically correct words and phrases</a:t>
            </a:r>
          </a:p>
          <a:p>
            <a:r>
              <a:rPr lang="en-US" dirty="0" smtClean="0"/>
              <a:t>Maintain a professional tone by adhering to the four P’s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7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Polite</a:t>
            </a:r>
          </a:p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7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Personal</a:t>
            </a:r>
            <a:r>
              <a:rPr lang="en-US" dirty="0" smtClean="0"/>
              <a:t>: Use “I,” “you,” and “we” to enhance clarity and prevent overly formal and wordy constructions</a:t>
            </a:r>
          </a:p>
          <a:p>
            <a:r>
              <a:rPr lang="en-US" u="sng" dirty="0" smtClean="0"/>
              <a:t>Polite</a:t>
            </a:r>
            <a:r>
              <a:rPr lang="en-US" dirty="0" smtClean="0"/>
              <a:t>: </a:t>
            </a:r>
            <a:r>
              <a:rPr lang="en-US" dirty="0"/>
              <a:t>Use please and thank </a:t>
            </a:r>
            <a:r>
              <a:rPr lang="en-US" dirty="0" smtClean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887477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P’s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Professional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Avoid condescension (speaking down)</a:t>
            </a:r>
          </a:p>
          <a:p>
            <a:pPr lvl="1"/>
            <a:r>
              <a:rPr lang="en-US" dirty="0" smtClean="0"/>
              <a:t>Use euphemisms cautiously (can confuse)</a:t>
            </a:r>
          </a:p>
          <a:p>
            <a:pPr lvl="1"/>
            <a:r>
              <a:rPr lang="en-US" dirty="0" smtClean="0"/>
              <a:t>Be careful of words that carry connotative meanings</a:t>
            </a:r>
          </a:p>
          <a:p>
            <a:pPr lvl="1"/>
            <a:r>
              <a:rPr lang="en-US" dirty="0" smtClean="0"/>
              <a:t>Watch for leading statements (“of course you understand. . . 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8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P’s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Positive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Tell people what you want; avoid telling what you don’t want</a:t>
            </a:r>
          </a:p>
          <a:p>
            <a:pPr lvl="1"/>
            <a:r>
              <a:rPr lang="en-US" dirty="0" smtClean="0"/>
              <a:t>Use active voice—more lively and easier to apprehend</a:t>
            </a:r>
          </a:p>
          <a:p>
            <a:pPr lvl="1"/>
            <a:r>
              <a:rPr lang="en-US" dirty="0" smtClean="0"/>
              <a:t>Save passive voice for when you want to avoid naming a doer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35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Positive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don’t know if </a:t>
            </a:r>
            <a:r>
              <a:rPr lang="en-US" dirty="0" smtClean="0"/>
              <a:t>Company X </a:t>
            </a:r>
            <a:r>
              <a:rPr lang="en-US" dirty="0" smtClean="0"/>
              <a:t>provides </a:t>
            </a:r>
            <a:r>
              <a:rPr lang="en-US" dirty="0" smtClean="0"/>
              <a:t>this service.</a:t>
            </a:r>
          </a:p>
          <a:p>
            <a:endParaRPr lang="en-US" dirty="0" smtClean="0"/>
          </a:p>
          <a:p>
            <a:r>
              <a:rPr lang="en-US" dirty="0" smtClean="0"/>
              <a:t>I will find out if Company X can provide this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4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FF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MLA Style and Incorporating Borrowed Materials</Template>
  <TotalTime>312</TotalTime>
  <Words>529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Quadrant</vt:lpstr>
      <vt:lpstr>The Power of Positive Writing</vt:lpstr>
      <vt:lpstr>Audience Analysis</vt:lpstr>
      <vt:lpstr>Adapting Message to the Audience</vt:lpstr>
      <vt:lpstr>The Four P’s</vt:lpstr>
      <vt:lpstr>The Four P’s</vt:lpstr>
      <vt:lpstr>The Four P’s</vt:lpstr>
      <vt:lpstr>The Four P’s (Cont’d)</vt:lpstr>
      <vt:lpstr>The Four P’s (Cont’d)</vt:lpstr>
      <vt:lpstr>Practicing Positive Wording</vt:lpstr>
      <vt:lpstr>Practicing Positive Wording</vt:lpstr>
      <vt:lpstr>Practicing Positive Wording</vt:lpstr>
      <vt:lpstr>Practicing Positive Wording</vt:lpstr>
      <vt:lpstr>Practicing Positive Wording</vt:lpstr>
      <vt:lpstr>Practicing Positive Wording</vt:lpstr>
      <vt:lpstr>Practicing Positive Wording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Positive Writing</dc:title>
  <dc:creator>macric</dc:creator>
  <cp:lastModifiedBy>Macri, Cynthia H</cp:lastModifiedBy>
  <cp:revision>31</cp:revision>
  <dcterms:created xsi:type="dcterms:W3CDTF">2011-10-19T13:23:51Z</dcterms:created>
  <dcterms:modified xsi:type="dcterms:W3CDTF">2014-09-29T13:19:26Z</dcterms:modified>
</cp:coreProperties>
</file>