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895BF-917A-4713-869B-8A1EA404E087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8A151-D69A-4D37-8402-6EBD04785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9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  <a:r>
              <a:rPr lang="en-US" baseline="0" dirty="0" smtClean="0"/>
              <a:t> looks at the results of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8A151-D69A-4D37-8402-6EBD04785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4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046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301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1535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70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957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49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391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193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909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385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037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573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fld id="{9C6797D0-FEFF-4B80-8499-7C642294A10B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fld id="{E34FD7E7-24D4-4314-B6D2-ED6D15E691F3}" type="slidenum">
              <a:rPr lang="en-US" smtClean="0"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Reasoning from Evidence to Claims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make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524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Anecdotal:</a:t>
            </a:r>
          </a:p>
          <a:p>
            <a:pPr lvl="1"/>
            <a:r>
              <a:rPr lang="en-US" dirty="0" smtClean="0"/>
              <a:t>Local, personal narratives and stories</a:t>
            </a:r>
          </a:p>
          <a:p>
            <a:pPr lvl="1"/>
            <a:r>
              <a:rPr lang="en-US" dirty="0" smtClean="0"/>
              <a:t>Provide particular incidences</a:t>
            </a:r>
          </a:p>
          <a:p>
            <a:pPr lvl="1"/>
            <a:r>
              <a:rPr lang="en-US" dirty="0" smtClean="0"/>
              <a:t>Need multiple examples to show trends (as statistics do)</a:t>
            </a:r>
          </a:p>
          <a:p>
            <a:pPr lvl="1"/>
            <a:r>
              <a:rPr lang="en-US" dirty="0" smtClean="0"/>
              <a:t>Must convincingly write to connect to claim if unable to find multiple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113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Textual:</a:t>
            </a:r>
          </a:p>
          <a:p>
            <a:pPr lvl="1"/>
            <a:r>
              <a:rPr lang="en-US" dirty="0" smtClean="0"/>
              <a:t>Interpret meanings from written texts</a:t>
            </a:r>
          </a:p>
          <a:p>
            <a:pPr lvl="1"/>
            <a:r>
              <a:rPr lang="en-US" dirty="0" smtClean="0"/>
              <a:t>Often used in law, literature, mass communications, public relations, government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5774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Bringing Evidence and Claims Together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unsubstantiated claims</a:t>
            </a:r>
            <a:endParaRPr lang="en-US" dirty="0"/>
          </a:p>
          <a:p>
            <a:r>
              <a:rPr lang="en-US" dirty="0" smtClean="0"/>
              <a:t>Make the evidence speak; explain how it supports the claim</a:t>
            </a:r>
          </a:p>
          <a:p>
            <a:r>
              <a:rPr lang="en-US" dirty="0" smtClean="0"/>
              <a:t>Allow evidence to further the claim rather than just support it</a:t>
            </a:r>
          </a:p>
          <a:p>
            <a:r>
              <a:rPr lang="en-US" dirty="0" smtClean="0"/>
              <a:t>Remember that evidence needed is contextual (discipline specific)</a:t>
            </a:r>
          </a:p>
          <a:p>
            <a:r>
              <a:rPr lang="en-US" dirty="0" smtClean="0"/>
              <a:t>Use research from multiple perspectives to show </a:t>
            </a:r>
            <a:r>
              <a:rPr lang="en-US" smtClean="0"/>
              <a:t>all possible POVs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71379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Factual information used to test, refine, and develop ideas</a:t>
            </a:r>
          </a:p>
          <a:p>
            <a:r>
              <a:rPr lang="en-US" dirty="0" smtClean="0"/>
              <a:t>Interpretive </a:t>
            </a:r>
            <a:r>
              <a:rPr lang="en-US" dirty="0"/>
              <a:t>and </a:t>
            </a:r>
            <a:r>
              <a:rPr lang="en-US" dirty="0" smtClean="0"/>
              <a:t>tentative</a:t>
            </a:r>
          </a:p>
          <a:p>
            <a:r>
              <a:rPr lang="en-US" dirty="0" smtClean="0"/>
              <a:t>Suggestive rather than conclusive</a:t>
            </a:r>
          </a:p>
        </p:txBody>
      </p:sp>
    </p:spTree>
    <p:extLst>
      <p:ext uri="{BB962C8B-B14F-4D97-AF65-F5344CB8AC3E}">
        <p14:creationId xmlns:p14="http://schemas.microsoft.com/office/powerpoint/2010/main" val="24376464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other words, you do not </a:t>
            </a:r>
            <a:r>
              <a:rPr lang="en-US" i="1" dirty="0"/>
              <a:t>prove</a:t>
            </a:r>
            <a:r>
              <a:rPr lang="en-US" dirty="0"/>
              <a:t> anything with evidence; you use evidence to suggest possible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072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Substantiate </a:t>
            </a:r>
            <a:r>
              <a:rPr lang="en-US" dirty="0"/>
              <a:t>claims (illustrates theory)</a:t>
            </a:r>
          </a:p>
          <a:p>
            <a:r>
              <a:rPr lang="en-US" dirty="0"/>
              <a:t>Test and refine ideas (Does the evidence actually support your tentative hypothesis or thesis</a:t>
            </a:r>
            <a:r>
              <a:rPr lang="en-US" dirty="0" smtClean="0"/>
              <a:t>?)</a:t>
            </a:r>
          </a:p>
          <a:p>
            <a:r>
              <a:rPr lang="en-US" dirty="0" smtClean="0"/>
              <a:t>Define key terms more precisely (illustrates concepts)</a:t>
            </a:r>
          </a:p>
          <a:p>
            <a:r>
              <a:rPr lang="en-US" dirty="0" smtClean="0"/>
              <a:t>Qualify claims for better accuracy (determines the appropriate focus—reduces broader initial claims)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849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Evidence and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by discipline (context)</a:t>
            </a:r>
          </a:p>
          <a:p>
            <a:r>
              <a:rPr lang="en-US" dirty="0" smtClean="0"/>
              <a:t>Need to be explicit in how the evidence supports (or leads) to your claim</a:t>
            </a:r>
          </a:p>
          <a:p>
            <a:pPr lvl="1"/>
            <a:r>
              <a:rPr lang="en-US" dirty="0" smtClean="0"/>
              <a:t>Connections rarely are self-evident</a:t>
            </a:r>
          </a:p>
          <a:p>
            <a:pPr lvl="1"/>
            <a:r>
              <a:rPr lang="en-US" dirty="0" smtClean="0"/>
              <a:t>Others may not automatically see evidence’s connection as you see it (POV, context)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895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Linking Evidence and </a:t>
            </a:r>
            <a:r>
              <a:rPr lang="en-US" sz="4000" dirty="0" smtClean="0"/>
              <a:t>Claims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469900"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dirty="0" smtClean="0"/>
              <a:t>Cannot </a:t>
            </a:r>
            <a:r>
              <a:rPr lang="en-US" dirty="0"/>
              <a:t>assume that evidence can be interpreted in only one way (POV, impediments, context, alternatives)</a:t>
            </a:r>
          </a:p>
          <a:p>
            <a:pPr lvl="1"/>
            <a:r>
              <a:rPr lang="en-US" dirty="0"/>
              <a:t>Must overtly </a:t>
            </a:r>
            <a:r>
              <a:rPr lang="en-US" i="1" dirty="0"/>
              <a:t>describe your thinking </a:t>
            </a:r>
            <a:r>
              <a:rPr lang="en-US" dirty="0"/>
              <a:t>as to how the evidence connects to and substantiates your claim</a:t>
            </a:r>
          </a:p>
          <a:p>
            <a:pPr lvl="1"/>
            <a:r>
              <a:rPr lang="en-US" dirty="0" smtClean="0"/>
              <a:t>Must share thoughts on why you see the connection the way you do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729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Evidence 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describe what the details mean in relation to your claim (define concepts)</a:t>
            </a:r>
          </a:p>
          <a:p>
            <a:r>
              <a:rPr lang="en-US" dirty="0" smtClean="0"/>
              <a:t>Explicitly explain why the evidence supports your claim (POV, assumptions, interpretation)</a:t>
            </a:r>
          </a:p>
          <a:p>
            <a:r>
              <a:rPr lang="en-US" dirty="0" smtClean="0"/>
              <a:t>Think about how the evidence relates to your claim and thesis</a:t>
            </a:r>
          </a:p>
          <a:p>
            <a:pPr lvl="1"/>
            <a:r>
              <a:rPr lang="en-US" dirty="0" smtClean="0"/>
              <a:t>Does the connection require you to narrow your scope? (information, purpose, Q@I, assumptions)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123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Unsubstantiated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Claims must be substantiated by evidence to insure credibility</a:t>
            </a:r>
          </a:p>
          <a:p>
            <a:r>
              <a:rPr lang="en-US" dirty="0" smtClean="0"/>
              <a:t>Unsubstantiated claims assume readers will believe the claims simply because you make them</a:t>
            </a:r>
          </a:p>
          <a:p>
            <a:r>
              <a:rPr lang="en-US" dirty="0" smtClean="0"/>
              <a:t>Successfully supported claims  move from abstract (conceptual) to physical (5 senses)</a:t>
            </a:r>
          </a:p>
        </p:txBody>
      </p:sp>
    </p:spTree>
    <p:extLst>
      <p:ext uri="{BB962C8B-B14F-4D97-AF65-F5344CB8AC3E}">
        <p14:creationId xmlns:p14="http://schemas.microsoft.com/office/powerpoint/2010/main" val="39529931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Statistics: </a:t>
            </a:r>
          </a:p>
          <a:p>
            <a:pPr lvl="1"/>
            <a:r>
              <a:rPr lang="en-US" dirty="0"/>
              <a:t>Are used to demonstrate broad trends and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must be explained clearly (clearness, sufficiency)</a:t>
            </a:r>
          </a:p>
          <a:p>
            <a:pPr lvl="1"/>
            <a:r>
              <a:rPr lang="en-US" dirty="0" smtClean="0"/>
              <a:t>must validly support your claims (accurate, relevant)</a:t>
            </a:r>
          </a:p>
          <a:p>
            <a:r>
              <a:rPr lang="en-US" dirty="0" smtClean="0"/>
              <a:t>Experts:</a:t>
            </a:r>
          </a:p>
          <a:p>
            <a:pPr lvl="1"/>
            <a:r>
              <a:rPr lang="en-US" dirty="0" smtClean="0"/>
              <a:t>Factual but not finite (important, accurate, breadth)</a:t>
            </a:r>
          </a:p>
          <a:p>
            <a:pPr lvl="1"/>
            <a:r>
              <a:rPr lang="en-US" dirty="0" smtClean="0"/>
              <a:t>Credible (accurate)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791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FFFF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FF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Analysis_vs_Argument</Template>
  <TotalTime>67</TotalTime>
  <Words>465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Quadrant</vt:lpstr>
      <vt:lpstr>Reasoning from Evidence to Claims</vt:lpstr>
      <vt:lpstr>What is evidence?</vt:lpstr>
      <vt:lpstr>PowerPoint Presentation</vt:lpstr>
      <vt:lpstr>Function of Evidence</vt:lpstr>
      <vt:lpstr>Linking Evidence and Claims</vt:lpstr>
      <vt:lpstr>Linking Evidence and Claims (cont’d)</vt:lpstr>
      <vt:lpstr>Making Evidence Speak</vt:lpstr>
      <vt:lpstr>Avoid Unsubstantiated Claims</vt:lpstr>
      <vt:lpstr>Types of Evidence</vt:lpstr>
      <vt:lpstr>PowerPoint Presentation</vt:lpstr>
      <vt:lpstr>PowerPoint Presentation</vt:lpstr>
      <vt:lpstr>Bringing Evidence and Claims Together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from Evidence to Claims</dc:title>
  <dc:creator>macric</dc:creator>
  <cp:lastModifiedBy>macric</cp:lastModifiedBy>
  <cp:revision>17</cp:revision>
  <dcterms:created xsi:type="dcterms:W3CDTF">2011-09-29T11:56:06Z</dcterms:created>
  <dcterms:modified xsi:type="dcterms:W3CDTF">2011-09-29T13:03:13Z</dcterms:modified>
</cp:coreProperties>
</file>