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0" r:id="rId2"/>
    <p:sldId id="256" r:id="rId3"/>
    <p:sldId id="261" r:id="rId4"/>
    <p:sldId id="257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32B19-BE4F-4DBB-845E-C27730C146BE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E473-EE07-4D1C-AFC2-08A8FABB4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36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32B19-BE4F-4DBB-845E-C27730C146BE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E473-EE07-4D1C-AFC2-08A8FABB4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990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32B19-BE4F-4DBB-845E-C27730C146BE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E473-EE07-4D1C-AFC2-08A8FABB4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185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32B19-BE4F-4DBB-845E-C27730C146BE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E473-EE07-4D1C-AFC2-08A8FABB4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44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32B19-BE4F-4DBB-845E-C27730C146BE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E473-EE07-4D1C-AFC2-08A8FABB4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40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32B19-BE4F-4DBB-845E-C27730C146BE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E473-EE07-4D1C-AFC2-08A8FABB4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83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32B19-BE4F-4DBB-845E-C27730C146BE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E473-EE07-4D1C-AFC2-08A8FABB4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327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32B19-BE4F-4DBB-845E-C27730C146BE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E473-EE07-4D1C-AFC2-08A8FABB4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12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32B19-BE4F-4DBB-845E-C27730C146BE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E473-EE07-4D1C-AFC2-08A8FABB4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72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32B19-BE4F-4DBB-845E-C27730C146BE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E473-EE07-4D1C-AFC2-08A8FABB4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63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32B19-BE4F-4DBB-845E-C27730C146BE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E473-EE07-4D1C-AFC2-08A8FABB4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098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32B19-BE4F-4DBB-845E-C27730C146BE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7E473-EE07-4D1C-AFC2-08A8FABB4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183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371600" y="990600"/>
            <a:ext cx="6019800" cy="5181600"/>
          </a:xfrm>
          <a:prstGeom prst="ellipse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71600" y="3258234"/>
            <a:ext cx="609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The Five Paragraph Essay</a:t>
            </a:r>
            <a:endParaRPr lang="en-US" sz="4400" dirty="0"/>
          </a:p>
        </p:txBody>
      </p:sp>
      <p:cxnSp>
        <p:nvCxnSpPr>
          <p:cNvPr id="9" name="Straight Connector 8"/>
          <p:cNvCxnSpPr>
            <a:stCxn id="7" idx="1"/>
          </p:cNvCxnSpPr>
          <p:nvPr/>
        </p:nvCxnSpPr>
        <p:spPr>
          <a:xfrm>
            <a:off x="2253179" y="1749428"/>
            <a:ext cx="4071421" cy="3813172"/>
          </a:xfrm>
          <a:prstGeom prst="line">
            <a:avLst/>
          </a:prstGeom>
          <a:ln w="1270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C:\Documents and Settings\macric\Local Settings\Temporary Internet Files\Content.IE5\KTNHXMQU\MC900440428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72547"/>
            <a:ext cx="2819400" cy="296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54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8211" y="1981200"/>
            <a:ext cx="8153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Intro: The food in the cafeteria is bad. It lacks variety, it’s unhealthy, and it is always overcooked. In this essay I will discuss these three characteristics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Body paragraph one: The first reason cafeteria food is bad is that there is no variety. (Plus examples, e.g., no salad bar, mostly fried food, etc</a:t>
            </a:r>
            <a:r>
              <a:rPr lang="en-US" dirty="0" smtClean="0"/>
              <a:t>.)</a:t>
            </a:r>
          </a:p>
          <a:p>
            <a:endParaRPr lang="en-US" dirty="0"/>
          </a:p>
          <a:p>
            <a:r>
              <a:rPr lang="en-US" dirty="0"/>
              <a:t>Body paragraph 2: Another reason cafeteria food is so bad is that it is not healthy. (Plus reasons, e.g., high cholesterol, too many hot dogs, too much sugar, etc</a:t>
            </a:r>
            <a:r>
              <a:rPr lang="en-US" dirty="0" smtClean="0"/>
              <a:t>.)</a:t>
            </a:r>
          </a:p>
          <a:p>
            <a:endParaRPr lang="en-US" dirty="0"/>
          </a:p>
          <a:p>
            <a:r>
              <a:rPr lang="en-US" dirty="0"/>
              <a:t>Body paragraph 3: In addition, the food is always overcooked. (Plus examples, e.g., vegetables are mushy, “mystery” meat is always tough, etc</a:t>
            </a:r>
            <a:r>
              <a:rPr lang="en-US" dirty="0" smtClean="0"/>
              <a:t>.)</a:t>
            </a:r>
          </a:p>
          <a:p>
            <a:endParaRPr lang="en-US" dirty="0"/>
          </a:p>
          <a:p>
            <a:r>
              <a:rPr lang="en-US" dirty="0"/>
              <a:t>Conclusion: Thus, we see. . . (re-statement of introduction and thesis)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Five-paragraph essay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501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complex essay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Intro: The food in the cafeteria is bad. It lacks variety, it’s unhealthy, and it is always overcooked. In this essay I will discuss these three characteristics.</a:t>
            </a:r>
          </a:p>
          <a:p>
            <a:pPr lvl="1"/>
            <a:r>
              <a:rPr lang="en-US" dirty="0" smtClean="0"/>
              <a:t>How do you define “bad?” Other options:</a:t>
            </a:r>
          </a:p>
          <a:p>
            <a:pPr lvl="2"/>
            <a:r>
              <a:rPr lang="en-US" dirty="0" smtClean="0"/>
              <a:t>Taste</a:t>
            </a:r>
          </a:p>
          <a:p>
            <a:pPr lvl="2"/>
            <a:r>
              <a:rPr lang="en-US" dirty="0" smtClean="0"/>
              <a:t>Selection</a:t>
            </a:r>
          </a:p>
          <a:p>
            <a:pPr lvl="2"/>
            <a:r>
              <a:rPr lang="en-US" dirty="0" smtClean="0"/>
              <a:t>Freshness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296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complex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Intro: The food in the cafeteria is bad. It lacks variety, it’s unhealthy, and it is always overcooked. In this essay I will discuss these three characteristics.</a:t>
            </a:r>
          </a:p>
          <a:p>
            <a:pPr lvl="1"/>
            <a:r>
              <a:rPr lang="en-US" dirty="0" smtClean="0"/>
              <a:t>Body </a:t>
            </a:r>
            <a:r>
              <a:rPr lang="en-US" dirty="0"/>
              <a:t>paragraph one: The first reason cafeteria food is bad is that there is no variety. (Plus examples, e.g., no salad bar, mostly fried food, etc</a:t>
            </a:r>
            <a:r>
              <a:rPr lang="en-US" dirty="0" smtClean="0"/>
              <a:t>.)</a:t>
            </a:r>
            <a:endParaRPr lang="en-US" dirty="0"/>
          </a:p>
          <a:p>
            <a:pPr lvl="2"/>
            <a:r>
              <a:rPr lang="en-US" dirty="0" smtClean="0"/>
              <a:t>A lack of variety also is unhealthy. . .</a:t>
            </a:r>
          </a:p>
          <a:p>
            <a:pPr lvl="2"/>
            <a:r>
              <a:rPr lang="en-US" dirty="0" smtClean="0"/>
              <a:t>Overcooked food also can be unhealthy. .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878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complex essay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Intro: The food in the cafeteria is bad. It lacks variety, it’s unhealthy, and it is always overcooked. In this essay I will discuss these three characteristics.</a:t>
            </a:r>
          </a:p>
          <a:p>
            <a:pPr lvl="1"/>
            <a:r>
              <a:rPr lang="en-US" dirty="0" smtClean="0"/>
              <a:t>Body </a:t>
            </a:r>
            <a:r>
              <a:rPr lang="en-US" dirty="0"/>
              <a:t>paragraph 2: Another reason cafeteria food is so bad is that it is not healthy. (Plus reasons, e.g., high cholesterol, too many hot dogs, too much sugar, etc</a:t>
            </a:r>
            <a:r>
              <a:rPr lang="en-US" dirty="0" smtClean="0"/>
              <a:t>.)</a:t>
            </a:r>
            <a:endParaRPr lang="en-US" dirty="0"/>
          </a:p>
          <a:p>
            <a:pPr lvl="2"/>
            <a:r>
              <a:rPr lang="en-US" dirty="0" smtClean="0"/>
              <a:t>Overcooked food also can be unhealthy. . . </a:t>
            </a:r>
          </a:p>
          <a:p>
            <a:pPr lvl="2"/>
            <a:r>
              <a:rPr lang="en-US" dirty="0" smtClean="0"/>
              <a:t>Lack of variety also can be unhealthy. .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95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complex essay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Intro: The food in the cafeteria is bad. It lacks variety, it’s unhealthy, and it is always overcooked. In this essay I will discuss these three characteristics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Body paragraph 3: In addition, the food is always </a:t>
            </a:r>
            <a:r>
              <a:rPr lang="en-US" dirty="0" smtClean="0"/>
              <a:t>overcooked.</a:t>
            </a:r>
          </a:p>
          <a:p>
            <a:pPr lvl="2"/>
            <a:r>
              <a:rPr lang="en-US" dirty="0" smtClean="0"/>
              <a:t>How do you define “overcooked?”</a:t>
            </a:r>
          </a:p>
          <a:p>
            <a:pPr lvl="2"/>
            <a:r>
              <a:rPr lang="en-US" dirty="0" smtClean="0"/>
              <a:t>What about undercooked food? (previous sub-point begs the question—does the cafeteria ever serve undercooked food sometimes? Be clear and anticipate audience responses as active readers)</a:t>
            </a:r>
          </a:p>
          <a:p>
            <a:pPr lvl="2"/>
            <a:r>
              <a:rPr lang="en-US" dirty="0" smtClean="0"/>
              <a:t>Overcooked food can be unhealthy too. . 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699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complex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Conclusion: Thus, we see the food in the cafeteria is bad because </a:t>
            </a:r>
            <a:r>
              <a:rPr lang="en-US" dirty="0"/>
              <a:t>i</a:t>
            </a:r>
            <a:r>
              <a:rPr lang="en-US" dirty="0" smtClean="0"/>
              <a:t>t lacks variety, is unhealthy, and is always overcooked. . . . (re-statement of introduction and thesis)</a:t>
            </a:r>
          </a:p>
          <a:p>
            <a:r>
              <a:rPr lang="en-US" dirty="0" smtClean="0"/>
              <a:t>A thorough analysis of what the cafeteria provides compared to what the customers want and need brings out multiple discrepancies. Many healthful options are available that when prepared in a more healthy way can reduce complaints and increase satisfaction. . . While the food is not a panacea for overall health, it certainly  constitutes a major piece of the </a:t>
            </a:r>
            <a:r>
              <a:rPr lang="en-US" smtClean="0"/>
              <a:t>healthy pie.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8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589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Five-paragraph essay</vt:lpstr>
      <vt:lpstr>More complex essay</vt:lpstr>
      <vt:lpstr>More complex essay</vt:lpstr>
      <vt:lpstr>More complex essay</vt:lpstr>
      <vt:lpstr>More complex essay</vt:lpstr>
      <vt:lpstr>More complex essay</vt:lpstr>
    </vt:vector>
  </TitlesOfParts>
  <Company>Winthrop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Five-paragraph essay</dc:title>
  <dc:creator>macric</dc:creator>
  <cp:lastModifiedBy>Macri, Cynthia H</cp:lastModifiedBy>
  <cp:revision>15</cp:revision>
  <dcterms:created xsi:type="dcterms:W3CDTF">2012-09-11T20:28:59Z</dcterms:created>
  <dcterms:modified xsi:type="dcterms:W3CDTF">2013-02-04T16:07:44Z</dcterms:modified>
</cp:coreProperties>
</file>