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2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53EA5-3660-4384-9E84-8D7DBE83CD72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E440F1C-F3B5-401A-A45E-3874B762D7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82278-D827-4D5B-9506-639ED77541B8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5AF57-F246-4C87-A0DE-FC19FCFEB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CC69D-B7DE-4504-B6E8-53009B9DE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99DDC-DF12-4899-8790-18CC5116DB0A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028E7-E386-4F37-AA72-C43CC5230D4F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31857-4B2D-4996-A037-8FAE8BCD14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E06F8-B50A-4E41-9781-D2D78C5DF20E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7AED059-C640-4144-AED8-1FEBE8799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AC1E4-4327-47C4-A4F8-5F9BB345A587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31458-F55A-43CF-BA4B-5A1D9C3A8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Oval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B9AC7-4B54-423D-927C-1ECA5FD87C2B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253C8441-19FF-4E2D-B50B-A04531B6D3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989C4-52F9-4707-A103-1FB57E463219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F5DAB-DF0D-4ADC-9BA0-4D3CD0EA9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7BA98-B1CF-463D-AD40-6F43B27A10B9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E34B6E-01D0-469E-8A75-357C3A19D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DFF4019-4854-439E-BCF7-71D31D111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2EFF-BD72-45AB-97AB-3682FAAA0AFC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70410-1825-403B-B6C5-B2DF434AB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E4CEC-6FC3-4B5A-B67D-E11CE6E888A3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69DF56F1-BD88-46BD-B770-EC3AAA4CE5CD}" type="datetimeFigureOut">
              <a:rPr lang="en-US"/>
              <a:pPr>
                <a:defRPr/>
              </a:pPr>
              <a:t>6/25/2009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D9DE33C-DACD-47AF-9A5D-30D8E00EF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By:  Asia Ponds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June 16, 2009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Bulfinch’s Greek and Roman Mythology	</a:t>
            </a:r>
            <a:br>
              <a:rPr lang="en-US" dirty="0" smtClean="0"/>
            </a:br>
            <a:r>
              <a:rPr lang="en-US" dirty="0" smtClean="0"/>
              <a:t>Myth and Knowing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Theseus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5026025"/>
          </a:xfrm>
        </p:spPr>
        <p:txBody>
          <a:bodyPr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Son of </a:t>
            </a:r>
            <a:r>
              <a:rPr lang="en-US" dirty="0" err="1" smtClean="0"/>
              <a:t>Egeus</a:t>
            </a:r>
            <a:r>
              <a:rPr lang="en-US" dirty="0" smtClean="0"/>
              <a:t>, king of Athens, and </a:t>
            </a:r>
            <a:r>
              <a:rPr lang="en-US" dirty="0" err="1" smtClean="0"/>
              <a:t>Ethra</a:t>
            </a:r>
            <a:r>
              <a:rPr lang="en-US" dirty="0" smtClean="0"/>
              <a:t>, daughter of the king of </a:t>
            </a:r>
            <a:r>
              <a:rPr lang="en-US" dirty="0" err="1" smtClean="0"/>
              <a:t>Troezen</a:t>
            </a:r>
            <a:r>
              <a:rPr lang="en-US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Had to remove a sword and shoes from under a stone in order to meet his father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Proved to be a courageous man capable of defeating many foes on his journey to see his father; admired Hercules and aspired to be like him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Rescued his father’s people from the Minotaur and later became the king of Athens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He married Helen, later known for the cause of the Trojan War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Developed a close friendship with </a:t>
            </a:r>
            <a:r>
              <a:rPr lang="en-US" dirty="0" err="1" smtClean="0"/>
              <a:t>Pirithous</a:t>
            </a:r>
            <a:r>
              <a:rPr lang="en-US" dirty="0" smtClean="0"/>
              <a:t>, which caused him trouble in the underworld.  He was rescued by Hercules.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/>
              <a:t>Compare/Contrast </a:t>
            </a:r>
            <a:r>
              <a:rPr lang="en-US" b="1" dirty="0" err="1" smtClean="0"/>
              <a:t>Orunmila</a:t>
            </a:r>
            <a:r>
              <a:rPr lang="en-US" b="1" dirty="0" smtClean="0"/>
              <a:t> and </a:t>
            </a:r>
            <a:r>
              <a:rPr lang="en-US" b="1" dirty="0" err="1" smtClean="0"/>
              <a:t>Eshu’s</a:t>
            </a:r>
            <a:r>
              <a:rPr lang="en-US" b="1" dirty="0" smtClean="0"/>
              <a:t> friendship with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err="1" smtClean="0"/>
              <a:t>Pirithous</a:t>
            </a:r>
            <a:r>
              <a:rPr lang="en-US" b="1" dirty="0" smtClean="0"/>
              <a:t> and </a:t>
            </a:r>
            <a:r>
              <a:rPr lang="en-US" b="1" dirty="0" err="1" smtClean="0"/>
              <a:t>Theseus</a:t>
            </a:r>
            <a:r>
              <a:rPr lang="en-US" b="1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Phaeton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Son of Apollo and the nymph </a:t>
            </a:r>
            <a:r>
              <a:rPr lang="en-US" dirty="0" err="1" smtClean="0"/>
              <a:t>Clymene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Sought evidence of his heavenly birth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He did not heed Phoebus’ warning and drove the chariot of the sun.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His poor driving leads to chaos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Many beliefs today are attributed to his chariot’s destruction: the Nile concealing itself, the complexion of Ethiopians, dolphins and fish swimming at low depths in the ocean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/>
              <a:t>Question:  Would you consider Phaeton a hero based on the stages of the hero’s journey? Why/Why not?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Cadmus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Son of </a:t>
            </a:r>
            <a:r>
              <a:rPr lang="en-US" dirty="0" err="1" smtClean="0"/>
              <a:t>Agenor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He failed at finding his sister </a:t>
            </a:r>
            <a:r>
              <a:rPr lang="en-US" dirty="0" err="1" smtClean="0"/>
              <a:t>Europa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Married </a:t>
            </a:r>
            <a:r>
              <a:rPr lang="en-US" dirty="0" err="1" smtClean="0"/>
              <a:t>Harmonia</a:t>
            </a:r>
            <a:r>
              <a:rPr lang="en-US" dirty="0" smtClean="0"/>
              <a:t>, daughter of Venus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He and his wife become serpents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/>
              <a:t>Question:  </a:t>
            </a:r>
            <a:r>
              <a:rPr lang="en-US" b="1" smtClean="0"/>
              <a:t>How is </a:t>
            </a:r>
            <a:r>
              <a:rPr lang="en-US" b="1" dirty="0" smtClean="0"/>
              <a:t>the representation of the serpent in this myth similar to the one in Quetzalcoatl?  How do these portrayals differ from other myths?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/>
              <a:t>Question: How was Cadmus’ fate related to his journey as a hero? 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The Golden Fleece—Medea and Eson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Pelias, Jason’s uncle, sends him on a journey to recover the Golden Fleece.  Pelias has wicked intentions regarding Jason, and he does not want to give up his throne.  The fleece is not a family heirloom.</a:t>
            </a:r>
          </a:p>
          <a:p>
            <a:r>
              <a:rPr lang="en-US" smtClean="0"/>
              <a:t>Jason promises Medea, the king’s daughter, marriage if she helps him defeat (with magic) these terrible beasts.  One is a dragon, a popular motif in these myths.</a:t>
            </a:r>
          </a:p>
          <a:p>
            <a:r>
              <a:rPr lang="en-US" smtClean="0"/>
              <a:t>Jason obtains the fleece and returns home.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Medea and Eson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Medea uses her sorcery to heal Jason’s father and kill Pelias.</a:t>
            </a:r>
          </a:p>
          <a:p>
            <a:r>
              <a:rPr lang="en-US" smtClean="0"/>
              <a:t>Jason wants to marry Creusa, and Medea becomes enraged.  </a:t>
            </a:r>
          </a:p>
          <a:p>
            <a:r>
              <a:rPr lang="en-US" smtClean="0"/>
              <a:t>She kills her with a poisoned robe, slays her own children, and rides away in a “serpent-drawn” chariot.  </a:t>
            </a:r>
          </a:p>
          <a:p>
            <a:pPr>
              <a:buFont typeface="Wingdings 2" pitchFamily="18" charset="2"/>
              <a:buNone/>
            </a:pPr>
            <a:r>
              <a:rPr lang="en-US" b="1" smtClean="0"/>
              <a:t>Question:  How are marriage and divorce viewed in these myths?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Meleager and Atalanta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Son of </a:t>
            </a:r>
            <a:r>
              <a:rPr lang="en-US" dirty="0" err="1" smtClean="0"/>
              <a:t>Eneus</a:t>
            </a:r>
            <a:r>
              <a:rPr lang="en-US" dirty="0" smtClean="0"/>
              <a:t> and Althea, king and queen of Calydon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His fate was spun in a fatal thread (similar to “Wanted”)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His mother protects him by preserving the brand.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Meleager</a:t>
            </a:r>
            <a:r>
              <a:rPr lang="en-US" dirty="0" smtClean="0"/>
              <a:t> falls hard for </a:t>
            </a:r>
            <a:r>
              <a:rPr lang="en-US" dirty="0" err="1" smtClean="0"/>
              <a:t>Atalanta</a:t>
            </a:r>
            <a:r>
              <a:rPr lang="en-US" dirty="0" smtClean="0"/>
              <a:t> and gives her the rewards of battle, which enrages his uncles.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They disrespect her, and he kills them.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His mother kills him by casting the “fatal wood” onto the fire, which destroys him.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/>
              <a:t>Question:  How are </a:t>
            </a:r>
            <a:r>
              <a:rPr lang="en-US" b="1" dirty="0" err="1" smtClean="0"/>
              <a:t>Medea</a:t>
            </a:r>
            <a:r>
              <a:rPr lang="en-US" b="1" dirty="0" smtClean="0"/>
              <a:t> and </a:t>
            </a:r>
            <a:r>
              <a:rPr lang="en-US" b="1" dirty="0" err="1" smtClean="0"/>
              <a:t>Meleager</a:t>
            </a:r>
            <a:r>
              <a:rPr lang="en-US" b="1" dirty="0" smtClean="0"/>
              <a:t> similar and different? 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/>
              <a:t>Question:  Are men still the driving force behind women’s actions?  Why/Why not?  How does this belief counter or support gender roles?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Atalanta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5102225"/>
          </a:xfrm>
        </p:spPr>
        <p:txBody>
          <a:bodyPr/>
          <a:lstStyle/>
          <a:p>
            <a:r>
              <a:rPr lang="en-US" sz="2000" smtClean="0"/>
              <a:t>Characterized as having a face boyish for a girl, yet too girlish for a boy</a:t>
            </a:r>
          </a:p>
          <a:p>
            <a:r>
              <a:rPr lang="en-US" sz="2000" smtClean="0"/>
              <a:t>Her fortune was revealed to her:  “Atalanta, do not marry; marriage will be your ruin.”</a:t>
            </a:r>
          </a:p>
          <a:p>
            <a:r>
              <a:rPr lang="en-US" sz="2000" smtClean="0"/>
              <a:t>Feared men because of this foretelling and devoted her life to the sport of chase; no man could outrun her.</a:t>
            </a:r>
          </a:p>
          <a:p>
            <a:r>
              <a:rPr lang="en-US" sz="2000" smtClean="0"/>
              <a:t>Any man that tried and failed must die, but many still attempted to win her.</a:t>
            </a:r>
          </a:p>
          <a:p>
            <a:r>
              <a:rPr lang="en-US" sz="2000" smtClean="0"/>
              <a:t>Hippomenes (young and handsome) used magic (three golden apples) to beat her in a race.</a:t>
            </a:r>
          </a:p>
          <a:p>
            <a:r>
              <a:rPr lang="en-US" sz="2000" smtClean="0"/>
              <a:t>Atalanta and Hippomenes were so enamored with each other that they forgot to thank Venus.  She caused them to offend Cybele, who turned them into lions to reflect their character.</a:t>
            </a:r>
          </a:p>
          <a:p>
            <a:r>
              <a:rPr lang="en-US" sz="2000" b="1" smtClean="0"/>
              <a:t>Question: What role does love play in destruction for Medea and Jason; Meleager and Althea; Hippomenes and Atalanta?</a:t>
            </a:r>
          </a:p>
          <a:p>
            <a:endParaRPr lang="en-US" sz="2000" smtClean="0"/>
          </a:p>
          <a:p>
            <a:endParaRPr lang="en-US" sz="20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Hercules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Son of Jupiter and Alcmena</a:t>
            </a:r>
          </a:p>
          <a:p>
            <a:r>
              <a:rPr lang="en-US" smtClean="0"/>
              <a:t>Juno had a problem with him and any child conceived by her husband and mortal women; she put obstacles in his way</a:t>
            </a:r>
          </a:p>
          <a:p>
            <a:r>
              <a:rPr lang="en-US" smtClean="0"/>
              <a:t>He had to obey all commands of Eurystheus</a:t>
            </a:r>
          </a:p>
          <a:p>
            <a:r>
              <a:rPr lang="en-US" smtClean="0"/>
              <a:t>Destroyed evil-doers and monsters that opressed the country; people were grateful for his feats</a:t>
            </a:r>
          </a:p>
          <a:p>
            <a:r>
              <a:rPr lang="en-US" smtClean="0"/>
              <a:t>Became “completely” immortal and took his place in heaven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Hebe and Ganymede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The daughter of Juno and goddess of youth; cupbearer to the gods</a:t>
            </a:r>
          </a:p>
          <a:p>
            <a:r>
              <a:rPr lang="en-US" smtClean="0"/>
              <a:t>Two stories:  she resigned from her office to marry Hercules; she was dismissed from office in consequence of a fall</a:t>
            </a:r>
          </a:p>
          <a:p>
            <a:r>
              <a:rPr lang="en-US" smtClean="0"/>
              <a:t>Her successor was Ganymede, a Trojan boy, who was kidnapped by Jupiter and taken off to heaven to fill her place.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178</TotalTime>
  <Words>731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12</vt:i4>
      </vt:variant>
      <vt:variant>
        <vt:lpstr>Slide Titles</vt:lpstr>
      </vt:variant>
      <vt:variant>
        <vt:i4>10</vt:i4>
      </vt:variant>
    </vt:vector>
  </HeadingPairs>
  <TitlesOfParts>
    <vt:vector size="27" baseType="lpstr">
      <vt:lpstr>Georgia</vt:lpstr>
      <vt:lpstr>Arial</vt:lpstr>
      <vt:lpstr>Wingdings 2</vt:lpstr>
      <vt:lpstr>Wingdings</vt:lpstr>
      <vt:lpstr>Calibri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Civic</vt:lpstr>
      <vt:lpstr>Bulfinch’s Greek and Roman Mythology  Myth and Knowing</vt:lpstr>
      <vt:lpstr>Phaeton </vt:lpstr>
      <vt:lpstr>Cadmus</vt:lpstr>
      <vt:lpstr>The Golden Fleece—Medea and Eson</vt:lpstr>
      <vt:lpstr>Medea and Eson</vt:lpstr>
      <vt:lpstr>Meleager and Atalanta</vt:lpstr>
      <vt:lpstr>Atalanta</vt:lpstr>
      <vt:lpstr>Hercules</vt:lpstr>
      <vt:lpstr>Hebe and Ganymede</vt:lpstr>
      <vt:lpstr>Theseus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Bulfinch’s Greek and Roman Mythology  Myth and Knowing</dc:title>
  <dc:creator>Asia</dc:creator>
  <cp:lastModifiedBy>kosterj</cp:lastModifiedBy>
  <cp:revision>32</cp:revision>
  <dcterms:created xsi:type="dcterms:W3CDTF">2009-06-16T19:06:32Z</dcterms:created>
  <dcterms:modified xsi:type="dcterms:W3CDTF">2009-06-25T21:14:06Z</dcterms:modified>
</cp:coreProperties>
</file>