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B00BCA7-EC2A-430E-B032-C1D040AEC091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258D9E-DB99-43ED-9095-023F440D8B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447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Political Culture</a:t>
            </a:r>
            <a:br>
              <a:rPr lang="en-US" dirty="0" smtClean="0"/>
            </a:br>
            <a:r>
              <a:rPr lang="en-US" dirty="0" smtClean="0"/>
              <a:t>Daniel J. Elazar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429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“the particular pattern of orientation to political action in which each political system is embedded.”</a:t>
            </a:r>
          </a:p>
          <a:p>
            <a:pPr algn="l"/>
            <a:r>
              <a:rPr lang="en-US" dirty="0" smtClean="0"/>
              <a:t>A “historical source of differences in  habits, perspectives, and attitudes that influence political life in the various states.”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8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Elazar’s Characteristics of Political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(1) the set of perceptions of what politics is and what can be expected from government, held by both the general public and the politicians;</a:t>
            </a:r>
          </a:p>
          <a:p>
            <a:r>
              <a:rPr lang="en-US" dirty="0" smtClean="0"/>
              <a:t>(2) the kinds of people who become active in government and politics, as holders of elective offices, members of the bureaucracy, and active political workers;</a:t>
            </a:r>
          </a:p>
          <a:p>
            <a:r>
              <a:rPr lang="en-US" dirty="0" smtClean="0"/>
              <a:t>(3) the actual way in which the art of government is practiced…</a:t>
            </a:r>
          </a:p>
        </p:txBody>
      </p:sp>
    </p:spTree>
    <p:extLst>
      <p:ext uri="{BB962C8B-B14F-4D97-AF65-F5344CB8AC3E}">
        <p14:creationId xmlns:p14="http://schemas.microsoft.com/office/powerpoint/2010/main" val="210744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Cultural components of individual and group behavior affect…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…the kind of civic behavior dictated by conscience and internalized ethical standards…the character of law-abidingness displayed by citizens and officials; and…the positive actions of government.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5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Elazar’s three types of political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Individualistic</a:t>
            </a:r>
          </a:p>
          <a:p>
            <a:pPr lvl="1"/>
            <a:r>
              <a:rPr lang="en-US" dirty="0" smtClean="0"/>
              <a:t>Democratic order as marketplace</a:t>
            </a:r>
          </a:p>
          <a:p>
            <a:pPr lvl="1"/>
            <a:r>
              <a:rPr lang="en-US" dirty="0" smtClean="0"/>
              <a:t>Government exists strictly for utilitarian reasons</a:t>
            </a:r>
          </a:p>
          <a:p>
            <a:pPr lvl="1"/>
            <a:r>
              <a:rPr lang="en-US" dirty="0" smtClean="0"/>
              <a:t>Handle functions demanded by those it serves</a:t>
            </a:r>
          </a:p>
          <a:p>
            <a:pPr lvl="1"/>
            <a:r>
              <a:rPr lang="en-US" dirty="0" smtClean="0"/>
              <a:t>Government has no concern with questions of “the good society”</a:t>
            </a:r>
          </a:p>
          <a:p>
            <a:pPr lvl="1"/>
            <a:r>
              <a:rPr lang="en-US" dirty="0" smtClean="0"/>
              <a:t>Limited community intervention into private activities</a:t>
            </a:r>
          </a:p>
          <a:p>
            <a:pPr lvl="1"/>
            <a:r>
              <a:rPr lang="en-US" dirty="0" smtClean="0"/>
              <a:t>Politics viewed as a business</a:t>
            </a:r>
          </a:p>
        </p:txBody>
      </p:sp>
    </p:spTree>
    <p:extLst>
      <p:ext uri="{BB962C8B-B14F-4D97-AF65-F5344CB8AC3E}">
        <p14:creationId xmlns:p14="http://schemas.microsoft.com/office/powerpoint/2010/main" val="237522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Elazar’s three types of political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Moralistic</a:t>
            </a:r>
          </a:p>
          <a:p>
            <a:pPr lvl="1"/>
            <a:r>
              <a:rPr lang="en-US" dirty="0" smtClean="0"/>
              <a:t>Commonwealth conception as basis for democratic government</a:t>
            </a:r>
          </a:p>
          <a:p>
            <a:pPr lvl="1"/>
            <a:r>
              <a:rPr lang="en-US" dirty="0" smtClean="0"/>
              <a:t>Politics as search for the “good society” for the betterment of the commonwealth, government as positive instrument to promote general welfare</a:t>
            </a:r>
          </a:p>
          <a:p>
            <a:pPr lvl="1"/>
            <a:r>
              <a:rPr lang="en-US" dirty="0" smtClean="0"/>
              <a:t>Politics seen as a public activity centered on the public good, devoted to advancement of public interest</a:t>
            </a:r>
          </a:p>
          <a:p>
            <a:pPr lvl="1"/>
            <a:r>
              <a:rPr lang="en-US" dirty="0" smtClean="0"/>
              <a:t>Community involvement in private affairs when necessary for public good</a:t>
            </a:r>
          </a:p>
          <a:p>
            <a:pPr lvl="1"/>
            <a:r>
              <a:rPr lang="en-US" dirty="0" smtClean="0"/>
              <a:t>High levels of political participation</a:t>
            </a:r>
          </a:p>
          <a:p>
            <a:pPr lvl="1"/>
            <a:r>
              <a:rPr lang="en-US" dirty="0" smtClean="0"/>
              <a:t>Little corruption in government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5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Elazar’s three types of political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Traditionalistic</a:t>
            </a:r>
          </a:p>
          <a:p>
            <a:pPr lvl="1"/>
            <a:r>
              <a:rPr lang="en-US" dirty="0" smtClean="0"/>
              <a:t>Ambivalent attitude toward marketplace</a:t>
            </a:r>
          </a:p>
          <a:p>
            <a:pPr lvl="1"/>
            <a:r>
              <a:rPr lang="en-US" dirty="0" smtClean="0"/>
              <a:t>Paternalistic and elitist conception of commonwealth</a:t>
            </a:r>
          </a:p>
          <a:p>
            <a:pPr lvl="1"/>
            <a:r>
              <a:rPr lang="en-US" dirty="0" smtClean="0"/>
              <a:t>Hierarchical society as natural order, those at the top take a special and dominant role in government</a:t>
            </a:r>
          </a:p>
          <a:p>
            <a:pPr lvl="1"/>
            <a:r>
              <a:rPr lang="en-US" dirty="0" smtClean="0"/>
              <a:t>Government actively intervenes in community to preserve the existing social order</a:t>
            </a:r>
          </a:p>
          <a:p>
            <a:pPr lvl="1"/>
            <a:r>
              <a:rPr lang="en-US" dirty="0" smtClean="0"/>
              <a:t>Real political power held by small, self-perpetuating group drawn from established elite (family/social position)</a:t>
            </a:r>
          </a:p>
          <a:p>
            <a:pPr lvl="1"/>
            <a:r>
              <a:rPr lang="en-US" dirty="0" smtClean="0"/>
              <a:t>Those who don’t have a role to play aren’t expected to be even minimally active</a:t>
            </a:r>
          </a:p>
          <a:p>
            <a:pPr lvl="1"/>
            <a:r>
              <a:rPr lang="en-US" dirty="0" smtClean="0"/>
              <a:t>Those active in politics benefit personally</a:t>
            </a:r>
          </a:p>
          <a:p>
            <a:pPr lvl="1"/>
            <a:r>
              <a:rPr lang="en-US" dirty="0" smtClean="0"/>
              <a:t>Loose one-party systems if parties exist at all</a:t>
            </a:r>
          </a:p>
          <a:p>
            <a:pPr lvl="1"/>
            <a:r>
              <a:rPr lang="en-US" dirty="0" smtClean="0"/>
              <a:t>Leaders play conservative and custodial roles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2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Prevalence of political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Moralistic states: predominantly Midwest and New England</a:t>
            </a:r>
          </a:p>
          <a:p>
            <a:r>
              <a:rPr lang="en-US" dirty="0" smtClean="0"/>
              <a:t>Moralistic/Individualistic: West and Midwest</a:t>
            </a:r>
          </a:p>
          <a:p>
            <a:r>
              <a:rPr lang="en-US" dirty="0" smtClean="0"/>
              <a:t>Individualistic: Far West, Midwest, Mid-Atlantic</a:t>
            </a:r>
          </a:p>
          <a:p>
            <a:r>
              <a:rPr lang="en-US" dirty="0" smtClean="0"/>
              <a:t>Individualistic/Moralistic: Far West, New England</a:t>
            </a:r>
          </a:p>
          <a:p>
            <a:r>
              <a:rPr lang="en-US" dirty="0" smtClean="0"/>
              <a:t>Traditionalistic: South</a:t>
            </a:r>
          </a:p>
          <a:p>
            <a:r>
              <a:rPr lang="en-US" dirty="0" smtClean="0"/>
              <a:t>Traditionalistic/Moralistic: Includes NC</a:t>
            </a:r>
          </a:p>
          <a:p>
            <a:r>
              <a:rPr lang="en-US" dirty="0" smtClean="0"/>
              <a:t>Traditionalistic/Individualistic: </a:t>
            </a:r>
            <a:r>
              <a:rPr lang="en-US" smtClean="0"/>
              <a:t>South Central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50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</TotalTime>
  <Words>421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Political Culture Daniel J. Elazar</vt:lpstr>
      <vt:lpstr>Elazar’s Characteristics of Political Culture</vt:lpstr>
      <vt:lpstr>Cultural components of individual and group behavior affect…</vt:lpstr>
      <vt:lpstr>Elazar’s three types of political culture</vt:lpstr>
      <vt:lpstr>Elazar’s three types of political culture</vt:lpstr>
      <vt:lpstr>Elazar’s three types of political culture</vt:lpstr>
      <vt:lpstr>Prevalence of political culture</vt:lpstr>
    </vt:vector>
  </TitlesOfParts>
  <Company>Winthrop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Culture Daniel J. Elazar</dc:title>
  <dc:creator>Holder, John</dc:creator>
  <cp:lastModifiedBy>Holder, John</cp:lastModifiedBy>
  <cp:revision>3</cp:revision>
  <dcterms:created xsi:type="dcterms:W3CDTF">2012-08-24T14:10:11Z</dcterms:created>
  <dcterms:modified xsi:type="dcterms:W3CDTF">2013-09-06T11:46:00Z</dcterms:modified>
</cp:coreProperties>
</file>