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46A3-4CCC-4B7B-A397-D3CDF8807CF3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5CFA7-A76A-4EDE-812B-8ADD64BADF1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46A3-4CCC-4B7B-A397-D3CDF8807CF3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5CFA7-A76A-4EDE-812B-8ADD64BAD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46A3-4CCC-4B7B-A397-D3CDF8807CF3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5CFA7-A76A-4EDE-812B-8ADD64BAD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46A3-4CCC-4B7B-A397-D3CDF8807CF3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5CFA7-A76A-4EDE-812B-8ADD64BAD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46A3-4CCC-4B7B-A397-D3CDF8807CF3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775CFA7-A76A-4EDE-812B-8ADD64BADF1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46A3-4CCC-4B7B-A397-D3CDF8807CF3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5CFA7-A76A-4EDE-812B-8ADD64BAD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46A3-4CCC-4B7B-A397-D3CDF8807CF3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5CFA7-A76A-4EDE-812B-8ADD64BAD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46A3-4CCC-4B7B-A397-D3CDF8807CF3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5CFA7-A76A-4EDE-812B-8ADD64BAD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46A3-4CCC-4B7B-A397-D3CDF8807CF3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5CFA7-A76A-4EDE-812B-8ADD64BAD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46A3-4CCC-4B7B-A397-D3CDF8807CF3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5CFA7-A76A-4EDE-812B-8ADD64BAD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46A3-4CCC-4B7B-A397-D3CDF8807CF3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5CFA7-A76A-4EDE-812B-8ADD64BAD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D3346A3-4CCC-4B7B-A397-D3CDF8807CF3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775CFA7-A76A-4EDE-812B-8ADD64BADF1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faculty.winthrop.edu/holderj/political_science_internship_fall2017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Internship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638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faculty.winthrop.edu/holderj/political_science_internship_fall2017.html</a:t>
            </a:r>
            <a:endParaRPr lang="en-US" dirty="0" smtClean="0"/>
          </a:p>
          <a:p>
            <a:r>
              <a:rPr lang="en-US" dirty="0" smtClean="0"/>
              <a:t>Fulfills the PLSC major Experiential Learning requirement</a:t>
            </a:r>
          </a:p>
          <a:p>
            <a:r>
              <a:rPr lang="en-US" dirty="0" smtClean="0"/>
              <a:t>You do NOT have to be a PLSC major</a:t>
            </a:r>
          </a:p>
          <a:p>
            <a:r>
              <a:rPr lang="en-US" dirty="0" smtClean="0"/>
              <a:t>Prerequisite: Permission of Drs. Disney and Holder</a:t>
            </a:r>
          </a:p>
          <a:p>
            <a:pPr lvl="1"/>
            <a:r>
              <a:rPr lang="en-US" dirty="0" smtClean="0"/>
              <a:t>There are no course prerequisites.</a:t>
            </a:r>
          </a:p>
          <a:p>
            <a:r>
              <a:rPr lang="en-US" dirty="0" smtClean="0"/>
              <a:t>I will offer suggestions, and I will publicize opportunities that are brought to my attention, but it’s up to you to make contact with the potential employer</a:t>
            </a:r>
          </a:p>
          <a:p>
            <a:r>
              <a:rPr lang="en-US" dirty="0" smtClean="0"/>
              <a:t>Fifty hours of work for each hour of academic credit</a:t>
            </a:r>
          </a:p>
          <a:p>
            <a:pPr lvl="1"/>
            <a:r>
              <a:rPr lang="en-US" dirty="0" smtClean="0"/>
              <a:t>PLSC 471 = One hour</a:t>
            </a:r>
          </a:p>
          <a:p>
            <a:pPr lvl="1"/>
            <a:r>
              <a:rPr lang="en-US" dirty="0" smtClean="0"/>
              <a:t>PLSC 472 = Two hours</a:t>
            </a:r>
          </a:p>
          <a:p>
            <a:pPr lvl="1"/>
            <a:r>
              <a:rPr lang="en-US" dirty="0" smtClean="0"/>
              <a:t>PLSC 473 = Three hours</a:t>
            </a:r>
          </a:p>
          <a:p>
            <a:r>
              <a:rPr lang="en-US" dirty="0" smtClean="0"/>
              <a:t>Weekly journal submission</a:t>
            </a:r>
          </a:p>
          <a:p>
            <a:r>
              <a:rPr lang="en-US" dirty="0" smtClean="0"/>
              <a:t>Reflection paper at the end of the semester (paper length depends on number of hours sought)</a:t>
            </a:r>
          </a:p>
          <a:p>
            <a:r>
              <a:rPr lang="en-US" dirty="0" smtClean="0"/>
              <a:t>Graded S/U (does not affect your GPA)</a:t>
            </a:r>
          </a:p>
          <a:p>
            <a:r>
              <a:rPr lang="en-US" dirty="0" smtClean="0"/>
              <a:t>No final exam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903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87362"/>
          </a:xfrm>
        </p:spPr>
        <p:txBody>
          <a:bodyPr>
            <a:noAutofit/>
          </a:bodyPr>
          <a:lstStyle/>
          <a:p>
            <a:r>
              <a:rPr lang="en-US" sz="2000" dirty="0" smtClean="0"/>
              <a:t>PLSC Internship Placements Fall 2016 - Spring 2018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248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West Forum (work with a lobbying firm in Columbia)*</a:t>
            </a:r>
          </a:p>
          <a:p>
            <a:r>
              <a:rPr lang="en-US" dirty="0" smtClean="0"/>
              <a:t>City of Rock Hill*</a:t>
            </a:r>
          </a:p>
          <a:p>
            <a:r>
              <a:rPr lang="en-US" dirty="0" smtClean="0"/>
              <a:t>Congressman Ralph Norman, Rock Hill office*</a:t>
            </a:r>
          </a:p>
          <a:p>
            <a:r>
              <a:rPr lang="en-US" dirty="0" smtClean="0"/>
              <a:t>Congressman Mick Mulvaney, Rock Hill office*</a:t>
            </a:r>
          </a:p>
          <a:p>
            <a:r>
              <a:rPr lang="en-US" dirty="0" smtClean="0"/>
              <a:t>Congressman Joe Wilson, Lexington, SC, </a:t>
            </a:r>
            <a:r>
              <a:rPr lang="en-US" dirty="0" smtClean="0"/>
              <a:t>office</a:t>
            </a:r>
          </a:p>
          <a:p>
            <a:r>
              <a:rPr lang="en-US" dirty="0" smtClean="0"/>
              <a:t>David Kulma congressional campaign (Green Party)</a:t>
            </a:r>
          </a:p>
          <a:p>
            <a:r>
              <a:rPr lang="en-US" dirty="0" smtClean="0"/>
              <a:t>Catherine </a:t>
            </a:r>
            <a:r>
              <a:rPr lang="en-US" dirty="0" smtClean="0"/>
              <a:t>Templeton gubernatorial </a:t>
            </a:r>
            <a:r>
              <a:rPr lang="en-US" dirty="0" smtClean="0"/>
              <a:t>campaign </a:t>
            </a:r>
            <a:r>
              <a:rPr lang="en-US" smtClean="0"/>
              <a:t>(Republican Party)</a:t>
            </a:r>
            <a:endParaRPr lang="en-US" dirty="0" smtClean="0"/>
          </a:p>
          <a:p>
            <a:r>
              <a:rPr lang="en-US" dirty="0" smtClean="0"/>
              <a:t>South Carolina Republican Party</a:t>
            </a:r>
          </a:p>
          <a:p>
            <a:r>
              <a:rPr lang="en-US" dirty="0" smtClean="0"/>
              <a:t>United Way of Laurens County</a:t>
            </a:r>
          </a:p>
          <a:p>
            <a:r>
              <a:rPr lang="en-US" dirty="0" smtClean="0"/>
              <a:t>State Sen. Wes Climer (in Columbia)*</a:t>
            </a:r>
          </a:p>
          <a:p>
            <a:r>
              <a:rPr lang="en-US" dirty="0" smtClean="0"/>
              <a:t>State Sen. Mike Fanning (in Columbia)</a:t>
            </a:r>
          </a:p>
          <a:p>
            <a:r>
              <a:rPr lang="en-US" dirty="0" smtClean="0"/>
              <a:t>State Rep. Chandra Dillard (in Columbia)</a:t>
            </a:r>
          </a:p>
          <a:p>
            <a:r>
              <a:rPr lang="en-US" dirty="0" smtClean="0"/>
              <a:t>Elrod Pope Law Firm (Rock Hill)*</a:t>
            </a:r>
          </a:p>
          <a:p>
            <a:r>
              <a:rPr lang="en-US" dirty="0" smtClean="0"/>
              <a:t>Love Sloan Law Firm (Rock Hill)</a:t>
            </a:r>
          </a:p>
          <a:p>
            <a:r>
              <a:rPr lang="en-US" dirty="0" smtClean="0"/>
              <a:t>York County Democratic Party</a:t>
            </a:r>
          </a:p>
          <a:p>
            <a:r>
              <a:rPr lang="en-US" dirty="0" smtClean="0"/>
              <a:t>Hillary Clinton presidential campaign</a:t>
            </a:r>
          </a:p>
          <a:p>
            <a:r>
              <a:rPr lang="en-US" dirty="0" smtClean="0"/>
              <a:t>Historic Brattonsville*</a:t>
            </a:r>
          </a:p>
          <a:p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Circuit Solicitor’s Office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* Multiple students have done this</a:t>
            </a:r>
          </a:p>
          <a:p>
            <a:r>
              <a:rPr lang="en-US" dirty="0" smtClean="0"/>
              <a:t>Untapped opportunities in Charlotte and Washington, DC!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1934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</TotalTime>
  <Words>270</Words>
  <Application>Microsoft Office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Apex</vt:lpstr>
      <vt:lpstr>Internship Requirements</vt:lpstr>
      <vt:lpstr>PLSC Internship Placements Fall 2016 - Spring 2018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PLSC Intern Placements  2016-2018</dc:title>
  <dc:creator>Holder, John</dc:creator>
  <cp:lastModifiedBy>Holder, John</cp:lastModifiedBy>
  <cp:revision>7</cp:revision>
  <dcterms:created xsi:type="dcterms:W3CDTF">2017-11-15T23:17:12Z</dcterms:created>
  <dcterms:modified xsi:type="dcterms:W3CDTF">2017-11-21T19:36:36Z</dcterms:modified>
</cp:coreProperties>
</file>