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0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C474-3F74-46E3-81DE-74A93F528D1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BB5F-C480-40DF-AC32-0F43DB842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848600" cy="65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12090"/>
              </p:ext>
            </p:extLst>
          </p:nvPr>
        </p:nvGraphicFramePr>
        <p:xfrm>
          <a:off x="762000" y="4572000"/>
          <a:ext cx="17526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00"/>
                <a:gridCol w="8763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142520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136266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143771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166643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167428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140970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132354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143985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129463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135833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87249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85101"/>
              </p:ext>
            </p:extLst>
          </p:nvPr>
        </p:nvGraphicFramePr>
        <p:xfrm>
          <a:off x="1066800" y="4038600"/>
          <a:ext cx="12192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142512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142400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140451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130257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130253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82074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188499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130283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101057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167818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135573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135450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49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457200"/>
            <a:ext cx="8515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0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72424" cy="645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66781"/>
              </p:ext>
            </p:extLst>
          </p:nvPr>
        </p:nvGraphicFramePr>
        <p:xfrm>
          <a:off x="1143000" y="3886200"/>
          <a:ext cx="12192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169711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94737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174426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156464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121943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138072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133993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134429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144535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50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89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8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Holder, John</dc:creator>
  <cp:lastModifiedBy>Holder, John</cp:lastModifiedBy>
  <cp:revision>3</cp:revision>
  <dcterms:created xsi:type="dcterms:W3CDTF">2017-02-01T19:32:08Z</dcterms:created>
  <dcterms:modified xsi:type="dcterms:W3CDTF">2017-02-01T20:17:09Z</dcterms:modified>
</cp:coreProperties>
</file>