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62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C396-DE11-405A-A546-151BB65EA4A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72A8-D3F6-4719-867E-9874D2346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91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C396-DE11-405A-A546-151BB65EA4A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72A8-D3F6-4719-867E-9874D2346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42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C396-DE11-405A-A546-151BB65EA4A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72A8-D3F6-4719-867E-9874D2346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2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C396-DE11-405A-A546-151BB65EA4A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72A8-D3F6-4719-867E-9874D2346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94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C396-DE11-405A-A546-151BB65EA4A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72A8-D3F6-4719-867E-9874D2346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7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C396-DE11-405A-A546-151BB65EA4A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72A8-D3F6-4719-867E-9874D2346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52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C396-DE11-405A-A546-151BB65EA4A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72A8-D3F6-4719-867E-9874D2346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1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C396-DE11-405A-A546-151BB65EA4A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72A8-D3F6-4719-867E-9874D2346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1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C396-DE11-405A-A546-151BB65EA4A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72A8-D3F6-4719-867E-9874D2346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0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C396-DE11-405A-A546-151BB65EA4A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72A8-D3F6-4719-867E-9874D2346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3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C396-DE11-405A-A546-151BB65EA4A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72A8-D3F6-4719-867E-9874D2346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55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4C396-DE11-405A-A546-151BB65EA4A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272A8-D3F6-4719-867E-9874D2346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CAUCUS </a:t>
            </a:r>
            <a:r>
              <a:rPr lang="en-US" b="1" dirty="0" smtClean="0"/>
              <a:t>SIMULATION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371600"/>
            <a:ext cx="6819007" cy="5120640"/>
          </a:xfrm>
        </p:spPr>
      </p:pic>
    </p:spTree>
    <p:extLst>
      <p:ext uri="{BB962C8B-B14F-4D97-AF65-F5344CB8AC3E}">
        <p14:creationId xmlns:p14="http://schemas.microsoft.com/office/powerpoint/2010/main" val="1102482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066799"/>
          </a:xfrm>
        </p:spPr>
        <p:txBody>
          <a:bodyPr/>
          <a:lstStyle/>
          <a:p>
            <a:r>
              <a:rPr lang="en-US" b="1" dirty="0" smtClean="0"/>
              <a:t>IOWA CAUCUS SIMULATION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4114800"/>
          </a:xfrm>
        </p:spPr>
        <p:txBody>
          <a:bodyPr/>
          <a:lstStyle/>
          <a:p>
            <a:pPr algn="l"/>
            <a:r>
              <a:rPr lang="en-US" dirty="0" smtClean="0"/>
              <a:t>Draw a candidate to support.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You may switch off with 	another student</a:t>
            </a:r>
          </a:p>
          <a:p>
            <a:pPr algn="l"/>
            <a:r>
              <a:rPr lang="en-US" dirty="0" smtClean="0"/>
              <a:t>Draw a precinct to represent.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The voters in each precinct will 	meet as a caucus.</a:t>
            </a:r>
          </a:p>
        </p:txBody>
      </p:sp>
    </p:spTree>
    <p:extLst>
      <p:ext uri="{BB962C8B-B14F-4D97-AF65-F5344CB8AC3E}">
        <p14:creationId xmlns:p14="http://schemas.microsoft.com/office/powerpoint/2010/main" val="1179446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MONONA COUNTY, IOWA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19" y="1219200"/>
            <a:ext cx="8291281" cy="5334000"/>
          </a:xfrm>
        </p:spPr>
      </p:pic>
    </p:spTree>
    <p:extLst>
      <p:ext uri="{BB962C8B-B14F-4D97-AF65-F5344CB8AC3E}">
        <p14:creationId xmlns:p14="http://schemas.microsoft.com/office/powerpoint/2010/main" val="3312484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County Seat: Onawa, Pop. 2998</a:t>
            </a:r>
            <a:br>
              <a:rPr lang="en-US" b="1" dirty="0" smtClean="0"/>
            </a:br>
            <a:r>
              <a:rPr lang="en-US" b="1" dirty="0" smtClean="0"/>
              <a:t>The Eskimo Pie Was Invented Here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3682391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Onawa claims to have the widest main street in the country.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2237581"/>
            <a:ext cx="8128000" cy="3251200"/>
          </a:xfrm>
        </p:spPr>
      </p:pic>
    </p:spTree>
    <p:extLst>
      <p:ext uri="{BB962C8B-B14F-4D97-AF65-F5344CB8AC3E}">
        <p14:creationId xmlns:p14="http://schemas.microsoft.com/office/powerpoint/2010/main" val="3486415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Simulation Voting </a:t>
            </a:r>
            <a:r>
              <a:rPr lang="en-US" b="1" smtClean="0"/>
              <a:t>Age Population </a:t>
            </a:r>
            <a:r>
              <a:rPr lang="en-US" b="1" dirty="0" smtClean="0"/>
              <a:t>61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Precincts		Voters		Delegates</a:t>
            </a:r>
          </a:p>
          <a:p>
            <a:pPr lvl="1"/>
            <a:r>
              <a:rPr lang="en-US" b="1" dirty="0" smtClean="0"/>
              <a:t>Blencoe</a:t>
            </a:r>
            <a:r>
              <a:rPr lang="en-US" b="1" dirty="0"/>
              <a:t>	</a:t>
            </a:r>
            <a:r>
              <a:rPr lang="en-US" b="1" dirty="0" smtClean="0"/>
              <a:t>	5			3</a:t>
            </a:r>
          </a:p>
          <a:p>
            <a:pPr lvl="1"/>
            <a:r>
              <a:rPr lang="en-US" b="1" dirty="0" smtClean="0"/>
              <a:t>Castana		3			1</a:t>
            </a:r>
          </a:p>
          <a:p>
            <a:pPr lvl="1"/>
            <a:r>
              <a:rPr lang="en-US" b="1" dirty="0" smtClean="0"/>
              <a:t>Franklin		5			3</a:t>
            </a:r>
          </a:p>
          <a:p>
            <a:pPr lvl="1"/>
            <a:r>
              <a:rPr lang="en-US" b="1" dirty="0" smtClean="0"/>
              <a:t>Mapleton	7			5</a:t>
            </a:r>
          </a:p>
          <a:p>
            <a:pPr lvl="1"/>
            <a:r>
              <a:rPr lang="en-US" b="1" dirty="0" smtClean="0"/>
              <a:t>Moorhead	5			3</a:t>
            </a:r>
          </a:p>
          <a:p>
            <a:pPr lvl="1"/>
            <a:r>
              <a:rPr lang="en-US" b="1" dirty="0" smtClean="0"/>
              <a:t>Onawa		13			7</a:t>
            </a:r>
          </a:p>
          <a:p>
            <a:pPr lvl="1"/>
            <a:r>
              <a:rPr lang="en-US" b="1" dirty="0" smtClean="0"/>
              <a:t>Rodney		5			3</a:t>
            </a:r>
          </a:p>
          <a:p>
            <a:pPr lvl="1"/>
            <a:r>
              <a:rPr lang="en-US" b="1" dirty="0" smtClean="0"/>
              <a:t>Soldier		5			3</a:t>
            </a:r>
          </a:p>
          <a:p>
            <a:pPr lvl="1"/>
            <a:r>
              <a:rPr lang="en-US" b="1" dirty="0" smtClean="0"/>
              <a:t>Turin		5			3</a:t>
            </a:r>
          </a:p>
          <a:p>
            <a:pPr lvl="1"/>
            <a:r>
              <a:rPr lang="en-US" b="1" dirty="0" smtClean="0"/>
              <a:t>Ute		3			1</a:t>
            </a:r>
          </a:p>
          <a:p>
            <a:pPr lvl="1"/>
            <a:r>
              <a:rPr lang="en-US" b="1" dirty="0" smtClean="0"/>
              <a:t>Whiting		5			3	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11531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Viability Threshold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One delegate – whoever gets the most votes gets the delegate.</a:t>
            </a:r>
          </a:p>
          <a:p>
            <a:r>
              <a:rPr lang="en-US" b="1" dirty="0" smtClean="0"/>
              <a:t>Three delegates – 16.66% of voters (one-sixth, but since each 3-delegate precinct has five voters, it’s one-fifth)</a:t>
            </a:r>
          </a:p>
          <a:p>
            <a:r>
              <a:rPr lang="en-US" b="1" dirty="0" smtClean="0"/>
              <a:t>Four or more delegates (Mapleton, Onawa): 15% of votes.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21499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CANDIDATE SUPPORT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Des Moines Register/Bloomberg Poll, Jan. 2016</a:t>
            </a:r>
          </a:p>
          <a:p>
            <a:pPr marL="0" indent="0">
              <a:buNone/>
            </a:pPr>
            <a:r>
              <a:rPr lang="en-US" b="1" dirty="0" smtClean="0"/>
              <a:t>Clinton 42% = 25 of 61 voters</a:t>
            </a:r>
          </a:p>
          <a:p>
            <a:pPr marL="0" indent="0">
              <a:buNone/>
            </a:pPr>
            <a:r>
              <a:rPr lang="en-US" b="1" dirty="0" smtClean="0"/>
              <a:t>Sanders 40% = 24 voters</a:t>
            </a:r>
          </a:p>
          <a:p>
            <a:pPr marL="0" indent="0">
              <a:buNone/>
            </a:pPr>
            <a:r>
              <a:rPr lang="en-US" b="1" dirty="0" smtClean="0"/>
              <a:t>Uncommitted 14% = 9 voters</a:t>
            </a:r>
          </a:p>
          <a:p>
            <a:pPr marL="0" indent="0">
              <a:buNone/>
            </a:pPr>
            <a:r>
              <a:rPr lang="en-US" b="1" dirty="0" smtClean="0"/>
              <a:t>O’Malley 4% = 3 voters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230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127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CAUCUS SIMULATION</vt:lpstr>
      <vt:lpstr>IOWA CAUCUS SIMULATION</vt:lpstr>
      <vt:lpstr>MONONA COUNTY, IOWA</vt:lpstr>
      <vt:lpstr>County Seat: Onawa, Pop. 2998 The Eskimo Pie Was Invented Here</vt:lpstr>
      <vt:lpstr>Onawa claims to have the widest main street in the country.</vt:lpstr>
      <vt:lpstr>Simulation Voting Age Population 61</vt:lpstr>
      <vt:lpstr>Viability Threshold</vt:lpstr>
      <vt:lpstr>CANDIDATE SUPPORT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IOWA CAUCUS SIMULATION</dc:title>
  <dc:creator>Holder, John</dc:creator>
  <cp:lastModifiedBy>Holder, John</cp:lastModifiedBy>
  <cp:revision>3</cp:revision>
  <dcterms:created xsi:type="dcterms:W3CDTF">2016-01-20T13:21:11Z</dcterms:created>
  <dcterms:modified xsi:type="dcterms:W3CDTF">2016-01-20T13:39:59Z</dcterms:modified>
</cp:coreProperties>
</file>