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6" r:id="rId4"/>
    <p:sldId id="258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7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2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FAE9F-B364-4950-803F-23E59D63AF9A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A776-DB79-4EA2-A620-30C72A4B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7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FAE9F-B364-4950-803F-23E59D63AF9A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A776-DB79-4EA2-A620-30C72A4B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FAE9F-B364-4950-803F-23E59D63AF9A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A776-DB79-4EA2-A620-30C72A4B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16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FAE9F-B364-4950-803F-23E59D63AF9A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A776-DB79-4EA2-A620-30C72A4B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48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FAE9F-B364-4950-803F-23E59D63AF9A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A776-DB79-4EA2-A620-30C72A4B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6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FAE9F-B364-4950-803F-23E59D63AF9A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A776-DB79-4EA2-A620-30C72A4B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51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FAE9F-B364-4950-803F-23E59D63AF9A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A776-DB79-4EA2-A620-30C72A4B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0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FAE9F-B364-4950-803F-23E59D63AF9A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A776-DB79-4EA2-A620-30C72A4B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4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FAE9F-B364-4950-803F-23E59D63AF9A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A776-DB79-4EA2-A620-30C72A4B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0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FAE9F-B364-4950-803F-23E59D63AF9A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A776-DB79-4EA2-A620-30C72A4B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10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FAE9F-B364-4950-803F-23E59D63AF9A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A776-DB79-4EA2-A620-30C72A4B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18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FAE9F-B364-4950-803F-23E59D63AF9A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7A776-DB79-4EA2-A620-30C72A4B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6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082629"/>
              </p:ext>
            </p:extLst>
          </p:nvPr>
        </p:nvGraphicFramePr>
        <p:xfrm>
          <a:off x="3319463" y="423863"/>
          <a:ext cx="5553075" cy="601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5553075" imgH="6010275" progId="Excel.Sheet.12">
                  <p:embed/>
                </p:oleObj>
              </mc:Choice>
              <mc:Fallback>
                <p:oleObj name="Worksheet" r:id="rId3" imgW="5553075" imgH="60102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19463" y="423863"/>
                        <a:ext cx="5553075" cy="6010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2409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Becoming a Democratic National Convention Delegate From South Carolina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Democratic presidential preference primary, Saturday, Feb. 27</a:t>
            </a:r>
          </a:p>
          <a:p>
            <a:pPr lvl="1"/>
            <a:r>
              <a:rPr lang="en-US" dirty="0" smtClean="0"/>
              <a:t>Delegates will be apportioned on the basis of each candidate’s vote share in the presidential primary</a:t>
            </a:r>
          </a:p>
          <a:p>
            <a:pPr lvl="1"/>
            <a:r>
              <a:rPr lang="en-US" dirty="0" smtClean="0"/>
              <a:t>You must vote in the primary to be eligible to be a delegate</a:t>
            </a:r>
          </a:p>
          <a:p>
            <a:pPr lvl="2"/>
            <a:r>
              <a:rPr lang="en-US" dirty="0" smtClean="0"/>
              <a:t>You may not vote in both the Republican (Feb. 20) and Democratic </a:t>
            </a:r>
            <a:r>
              <a:rPr lang="en-US" dirty="0" err="1" smtClean="0"/>
              <a:t>priamries</a:t>
            </a:r>
            <a:endParaRPr lang="en-US" dirty="0" smtClean="0"/>
          </a:p>
          <a:p>
            <a:r>
              <a:rPr lang="en-US" dirty="0" smtClean="0"/>
              <a:t>Precinct caucuses, 10 AM, Saturday, Mar. 12 (first weekend of WU Spring Break!)</a:t>
            </a:r>
          </a:p>
          <a:p>
            <a:pPr lvl="1"/>
            <a:r>
              <a:rPr lang="en-US" dirty="0" smtClean="0"/>
              <a:t>You must attend your home precinct caucus and be elected to the county convention to be eligible to be a delegate</a:t>
            </a:r>
          </a:p>
          <a:p>
            <a:r>
              <a:rPr lang="en-US" dirty="0" smtClean="0"/>
              <a:t>County conventions held between Mar. 19 and Mar. 28</a:t>
            </a:r>
          </a:p>
          <a:p>
            <a:pPr lvl="1"/>
            <a:r>
              <a:rPr lang="en-US" dirty="0" smtClean="0"/>
              <a:t>You must attend your home county convention and be elected to the state convention to be eligible to be a delegate</a:t>
            </a:r>
          </a:p>
          <a:p>
            <a:r>
              <a:rPr lang="en-US" dirty="0" smtClean="0"/>
              <a:t>File statement of candidacy with signatures of support with SC Democratic Party by 5 PM Apr. 4</a:t>
            </a:r>
          </a:p>
          <a:p>
            <a:r>
              <a:rPr lang="en-US" dirty="0" smtClean="0"/>
              <a:t>State Convention, Saturday, Apr. 30, in Columbia</a:t>
            </a:r>
          </a:p>
          <a:p>
            <a:pPr lvl="1"/>
            <a:r>
              <a:rPr lang="en-US" dirty="0" smtClean="0"/>
              <a:t>National Convention delegates are elected by the congressional district meetings at the state convention. Additional delegates are elected by the state convention.</a:t>
            </a:r>
          </a:p>
          <a:p>
            <a:r>
              <a:rPr lang="en-US" dirty="0" smtClean="0"/>
              <a:t>National Convention, beginning July 25 in Philadelphia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476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South Carolina Democratic National Convention </a:t>
            </a:r>
            <a:br>
              <a:rPr lang="en-US" b="1" dirty="0" smtClean="0"/>
            </a:br>
            <a:r>
              <a:rPr lang="en-US" b="1" dirty="0" smtClean="0"/>
              <a:t>2016 District Delegate Allocation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0968" y="1580147"/>
            <a:ext cx="9809748" cy="518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49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Unpledged Party Leaders and Elected Officials (PLEO) Delegates (n=6)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Democratic National Committee members from SC</a:t>
            </a:r>
          </a:p>
          <a:p>
            <a:r>
              <a:rPr lang="en-US" dirty="0" smtClean="0"/>
              <a:t>Democratic Members of Congress from SC (Rep. Jim Clyburn)</a:t>
            </a:r>
          </a:p>
          <a:p>
            <a:r>
              <a:rPr lang="en-US" dirty="0" smtClean="0"/>
              <a:t>Distinguished Party Leaders (former DNC Chair Don Fowler)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276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Pledged Party Leaders and Elected Officials (PLEO) Delegates (n=7)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Priority list:</a:t>
            </a:r>
          </a:p>
          <a:p>
            <a:pPr lvl="1"/>
            <a:r>
              <a:rPr lang="en-US" dirty="0" smtClean="0"/>
              <a:t>Democratic mayors of Greenville, Columbia, Charleston</a:t>
            </a:r>
          </a:p>
          <a:p>
            <a:pPr lvl="1"/>
            <a:r>
              <a:rPr lang="en-US" dirty="0" smtClean="0"/>
              <a:t>State legislative leaders</a:t>
            </a:r>
          </a:p>
          <a:p>
            <a:pPr lvl="1"/>
            <a:r>
              <a:rPr lang="en-US" dirty="0" smtClean="0"/>
              <a:t>State legislators</a:t>
            </a:r>
          </a:p>
          <a:p>
            <a:pPr lvl="1"/>
            <a:r>
              <a:rPr lang="en-US" dirty="0" smtClean="0"/>
              <a:t>Other state and local elected leaders and party officers</a:t>
            </a:r>
          </a:p>
          <a:p>
            <a:pPr lvl="1"/>
            <a:r>
              <a:rPr lang="en-US" dirty="0" smtClean="0"/>
              <a:t>Allocated according to presidential preference on the same basis as At-Large delegates</a:t>
            </a:r>
          </a:p>
          <a:p>
            <a:pPr marL="457200" lvl="1" indent="0" algn="ctr">
              <a:buNone/>
            </a:pPr>
            <a:r>
              <a:rPr lang="en-US" sz="4800" dirty="0" smtClean="0"/>
              <a:t>At-Large Delegates (n=11)</a:t>
            </a:r>
          </a:p>
          <a:p>
            <a:pPr marL="457200" lvl="1" indent="0">
              <a:buNone/>
            </a:pPr>
            <a:r>
              <a:rPr lang="en-US" dirty="0" smtClean="0"/>
              <a:t>Allotted according to each candidate’s vote share in the presidential primary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582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Becoming a Republican National Convention Delegate from South Carolina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Republican presidential preference primary, Saturday, Feb. 20</a:t>
            </a:r>
          </a:p>
          <a:p>
            <a:pPr lvl="1"/>
            <a:r>
              <a:rPr lang="en-US" dirty="0" smtClean="0"/>
              <a:t>Delegates are allotted to each presidential candidate in proportion to their votes received</a:t>
            </a:r>
          </a:p>
          <a:p>
            <a:r>
              <a:rPr lang="en-US" dirty="0" smtClean="0"/>
              <a:t>Precinct caucuses in March</a:t>
            </a:r>
          </a:p>
          <a:p>
            <a:r>
              <a:rPr lang="en-US" dirty="0" smtClean="0"/>
              <a:t>County conventions in April</a:t>
            </a:r>
          </a:p>
          <a:p>
            <a:pPr lvl="1"/>
            <a:r>
              <a:rPr lang="en-US" dirty="0" smtClean="0"/>
              <a:t>File statement of candidacy for delegate with congressional district chair</a:t>
            </a:r>
          </a:p>
          <a:p>
            <a:r>
              <a:rPr lang="en-US" dirty="0" smtClean="0"/>
              <a:t>Congressional district conventions</a:t>
            </a:r>
          </a:p>
          <a:p>
            <a:r>
              <a:rPr lang="en-US" dirty="0" smtClean="0"/>
              <a:t>State convention</a:t>
            </a:r>
          </a:p>
          <a:p>
            <a:r>
              <a:rPr lang="en-US" dirty="0" smtClean="0"/>
              <a:t>National convention, Cleveland, Ohio, beginning July 18</a:t>
            </a:r>
          </a:p>
          <a:p>
            <a:pPr lvl="1"/>
            <a:r>
              <a:rPr lang="en-US" dirty="0" smtClean="0"/>
              <a:t>The precinct caucus elects delegates to the county convention </a:t>
            </a:r>
          </a:p>
          <a:p>
            <a:pPr lvl="1"/>
            <a:r>
              <a:rPr lang="en-US" dirty="0" smtClean="0"/>
              <a:t>The county convention elects delegates to the congressional district convention and the state convention</a:t>
            </a:r>
          </a:p>
          <a:p>
            <a:pPr lvl="1"/>
            <a:r>
              <a:rPr lang="en-US" dirty="0" smtClean="0"/>
              <a:t>National delegates are elected at both the congressional district convention and the state convention (3 per congressional district, 26 at large)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78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421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Microsoft Excel Worksheet</vt:lpstr>
      <vt:lpstr>PowerPoint Presentation</vt:lpstr>
      <vt:lpstr>Becoming a Democratic National Convention Delegate From South Carolina</vt:lpstr>
      <vt:lpstr>South Carolina Democratic National Convention  2016 District Delegate Allocation</vt:lpstr>
      <vt:lpstr>Unpledged Party Leaders and Elected Officials (PLEO) Delegates (n=6)</vt:lpstr>
      <vt:lpstr>Pledged Party Leaders and Elected Officials (PLEO) Delegates (n=7)</vt:lpstr>
      <vt:lpstr>Becoming a Republican National Convention Delegate from South Carolina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Carolina Democratic National Convention  2016 District Delegate Allocation</dc:title>
  <dc:creator>John Holder</dc:creator>
  <cp:lastModifiedBy>John Holder</cp:lastModifiedBy>
  <cp:revision>6</cp:revision>
  <dcterms:created xsi:type="dcterms:W3CDTF">2016-02-07T18:21:03Z</dcterms:created>
  <dcterms:modified xsi:type="dcterms:W3CDTF">2016-02-07T21:07:19Z</dcterms:modified>
</cp:coreProperties>
</file>