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65" d="100"/>
          <a:sy n="65" d="100"/>
        </p:scale>
        <p:origin x="-468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3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8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5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6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6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7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9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6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7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2608A-94D6-454A-9F6C-3B7750D8344A}" type="datetimeFigureOut">
              <a:rPr lang="en-US" smtClean="0"/>
              <a:t>7/10/2015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BA89E-F3BD-43B6-8AF9-56F69D71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4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Objects, If, Routines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1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object is a fundamental software element that has a state and a set of behaviors.</a:t>
            </a:r>
          </a:p>
          <a:p>
            <a:pPr marL="0" indent="0">
              <a:buNone/>
            </a:pPr>
            <a:r>
              <a:rPr lang="en-US" dirty="0" smtClean="0"/>
              <a:t>Ex: bank account or student.</a:t>
            </a:r>
          </a:p>
          <a:p>
            <a:r>
              <a:rPr lang="en-US" dirty="0" smtClean="0"/>
              <a:t> a variable holds a primitive value (integer, float, double) or a reference to an object</a:t>
            </a:r>
          </a:p>
          <a:p>
            <a:r>
              <a:rPr lang="en-US" dirty="0" smtClean="0"/>
              <a:t>use the new operator to create an object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86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190" y="1432941"/>
            <a:ext cx="627942" cy="40647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3538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Random generator  // creates a reference with the address of the object </a:t>
            </a:r>
          </a:p>
          <a:p>
            <a:pPr marL="0" indent="0">
              <a:buNone/>
            </a:pPr>
            <a:r>
              <a:rPr lang="en-US" dirty="0" smtClean="0"/>
              <a:t>generator = new Random // calls the Random constructor to set up the new object</a:t>
            </a:r>
          </a:p>
          <a:p>
            <a:pPr marL="0" indent="0">
              <a:buNone/>
            </a:pPr>
            <a:r>
              <a:rPr lang="en-US" dirty="0" err="1" smtClean="0"/>
              <a:t>numStudents</a:t>
            </a:r>
            <a:r>
              <a:rPr lang="en-US" dirty="0" smtClean="0"/>
              <a:t>  35	  				</a:t>
            </a:r>
            <a:r>
              <a:rPr lang="en-US" dirty="0" err="1" smtClean="0"/>
              <a:t>numStudents</a:t>
            </a:r>
            <a:r>
              <a:rPr lang="en-US" dirty="0" smtClean="0"/>
              <a:t> = 35;</a:t>
            </a:r>
          </a:p>
          <a:p>
            <a:pPr marL="0" indent="0">
              <a:buNone/>
            </a:pPr>
            <a:r>
              <a:rPr lang="en-US" dirty="0" smtClean="0"/>
              <a:t>generator                       					</a:t>
            </a:r>
          </a:p>
          <a:p>
            <a:pPr marL="0" indent="0">
              <a:buNone/>
            </a:pPr>
            <a:r>
              <a:rPr lang="en-US" dirty="0" smtClean="0"/>
              <a:t>							</a:t>
            </a:r>
            <a:r>
              <a:rPr lang="en-US" dirty="0" err="1" smtClean="0"/>
              <a:t>GradingSystem</a:t>
            </a:r>
            <a:r>
              <a:rPr lang="en-US" dirty="0" smtClean="0"/>
              <a:t> </a:t>
            </a:r>
            <a:r>
              <a:rPr lang="en-US" dirty="0" err="1" smtClean="0"/>
              <a:t>gs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GradingSystem</a:t>
            </a:r>
            <a:r>
              <a:rPr lang="en-US" dirty="0" smtClean="0"/>
              <a:t>					</a:t>
            </a:r>
            <a:r>
              <a:rPr lang="en-US" dirty="0" err="1" smtClean="0"/>
              <a:t>gs</a:t>
            </a:r>
            <a:r>
              <a:rPr lang="en-US" dirty="0" smtClean="0"/>
              <a:t>= new </a:t>
            </a:r>
            <a:r>
              <a:rPr lang="en-US" dirty="0" err="1" smtClean="0"/>
              <a:t>GradingSystem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class systems: Run main object (Read about this in </a:t>
            </a:r>
            <a:r>
              <a:rPr lang="en-US" dirty="0" err="1" smtClean="0"/>
              <a:t>Ch</a:t>
            </a:r>
            <a:r>
              <a:rPr lang="en-US" dirty="0" smtClean="0"/>
              <a:t> 4.1-4.4)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329" y="2053456"/>
            <a:ext cx="1115665" cy="2438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9024" y="2031853"/>
            <a:ext cx="1088230" cy="2227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6965" y="3146507"/>
            <a:ext cx="774259" cy="1585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4658" y="2053456"/>
            <a:ext cx="1115665" cy="2438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5161" y="3057725"/>
            <a:ext cx="1115665" cy="2438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1401" y="3057725"/>
            <a:ext cx="1115665" cy="2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1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Two-way and Multi-branch If statements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If-else Statement</a:t>
            </a:r>
          </a:p>
          <a:p>
            <a:pPr marL="0" indent="0">
              <a:buNone/>
            </a:pPr>
            <a:r>
              <a:rPr lang="en-US" b="1" dirty="0"/>
              <a:t>if ( </a:t>
            </a:r>
            <a:r>
              <a:rPr lang="en-US" b="1" i="1" dirty="0"/>
              <a:t>condition</a:t>
            </a:r>
            <a:r>
              <a:rPr lang="en-US" b="1" dirty="0"/>
              <a:t> )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  </a:t>
            </a:r>
            <a:r>
              <a:rPr lang="en-US" b="1" i="1" dirty="0"/>
              <a:t>statement1</a:t>
            </a:r>
            <a:r>
              <a:rPr lang="en-US" b="1" dirty="0"/>
              <a:t>;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else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   </a:t>
            </a:r>
            <a:r>
              <a:rPr lang="en-US" b="1" i="1" dirty="0"/>
              <a:t>statement2</a:t>
            </a:r>
            <a:r>
              <a:rPr lang="en-US" b="1" dirty="0"/>
              <a:t>;</a:t>
            </a:r>
            <a:endParaRPr lang="en-US" dirty="0"/>
          </a:p>
          <a:p>
            <a:r>
              <a:rPr lang="en-US" dirty="0"/>
              <a:t>If the </a:t>
            </a:r>
            <a:r>
              <a:rPr lang="en-US" i="1" dirty="0"/>
              <a:t>condition</a:t>
            </a:r>
            <a:r>
              <a:rPr lang="en-US" dirty="0"/>
              <a:t> is true, </a:t>
            </a:r>
            <a:r>
              <a:rPr lang="en-US" i="1" dirty="0"/>
              <a:t>statement1</a:t>
            </a:r>
            <a:r>
              <a:rPr lang="en-US" dirty="0"/>
              <a:t> is executed;  if the condition is false, </a:t>
            </a:r>
            <a:r>
              <a:rPr lang="en-US" i="1" dirty="0"/>
              <a:t>statement2</a:t>
            </a:r>
            <a:r>
              <a:rPr lang="en-US" dirty="0"/>
              <a:t> is executed</a:t>
            </a:r>
          </a:p>
          <a:p>
            <a:r>
              <a:rPr lang="en-US" dirty="0"/>
              <a:t>One or the other will be executed, but not both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78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515" y="291328"/>
            <a:ext cx="3809524" cy="40867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4825259"/>
            <a:ext cx="1219200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statement controlled by the if is indented to show the relationship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indentation is for the human reader, and is ignored by the compiler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4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(depth &gt;= UPPER_LIMIT)</a:t>
            </a:r>
          </a:p>
          <a:p>
            <a:pPr marL="0" indent="0">
              <a:buNone/>
            </a:pPr>
            <a:r>
              <a:rPr lang="en-US" dirty="0"/>
              <a:t>		   delta = 100;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else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   </a:t>
            </a:r>
            <a:r>
              <a:rPr lang="en-US" dirty="0" err="1"/>
              <a:t>System.out.println</a:t>
            </a:r>
            <a:r>
              <a:rPr lang="en-US" dirty="0"/>
              <a:t>("</a:t>
            </a:r>
            <a:r>
              <a:rPr lang="en-US" dirty="0" err="1"/>
              <a:t>Reseting</a:t>
            </a:r>
            <a:r>
              <a:rPr lang="en-US" dirty="0"/>
              <a:t> Delta");</a:t>
            </a:r>
          </a:p>
          <a:p>
            <a:pPr marL="0" indent="0">
              <a:buNone/>
            </a:pPr>
            <a:r>
              <a:rPr lang="en-US" dirty="0"/>
              <a:t>		   delta = 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 smtClean="0"/>
              <a:t>System.out.println</a:t>
            </a:r>
            <a:r>
              <a:rPr lang="en-US" dirty="0"/>
              <a:t>("Delta" + delta);</a:t>
            </a:r>
          </a:p>
          <a:p>
            <a:pPr marL="0" lvl="0" indent="0">
              <a:buNone/>
            </a:pPr>
            <a:r>
              <a:rPr lang="en-US" dirty="0"/>
              <a:t>When value is printed. If depth is equal UPPER_LIMIT?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5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Multi-branch if is done using else if, to consider more options:</a:t>
            </a: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7858"/>
            <a:ext cx="11887200" cy="5560142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(num1 &lt; num2)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Win = “try again”;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else if (num1 =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Win = “you win”;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Win = “you lose”;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0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Three types of “routines” (named sequence of statements)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one per system. Execution starts here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Constructor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usually one per class. Same name as the class. These are invoked to create objects  using </a:t>
            </a:r>
            <a:r>
              <a:rPr lang="en-US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You must create objects before doing anything else with that class.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as many as needed. These give the objects their behavior. Can use any name you want.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7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0219" y="1837085"/>
            <a:ext cx="12292615" cy="28410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7973" y="5312329"/>
            <a:ext cx="10771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format for the constructor is similar except there is no return type.</a:t>
            </a:r>
          </a:p>
          <a:p>
            <a:r>
              <a:rPr lang="en-US" sz="2800" dirty="0" smtClean="0"/>
              <a:t>public </a:t>
            </a:r>
            <a:r>
              <a:rPr lang="en-US" sz="2800" dirty="0" err="1" smtClean="0"/>
              <a:t>gradingStstem</a:t>
            </a:r>
            <a:r>
              <a:rPr lang="en-US" sz="2800" dirty="0" smtClean="0"/>
              <a:t>()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574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313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Objects, If, Routines</vt:lpstr>
      <vt:lpstr>Creating Objects</vt:lpstr>
      <vt:lpstr>PowerPoint Presentation</vt:lpstr>
      <vt:lpstr>Two-way and Multi-branch If statements   </vt:lpstr>
      <vt:lpstr>PowerPoint Presentation</vt:lpstr>
      <vt:lpstr>PowerPoint Presentation</vt:lpstr>
      <vt:lpstr>Multi-branch if is done using else if, to consider more options: </vt:lpstr>
      <vt:lpstr>Three types of “routines” (named sequence of statements) </vt:lpstr>
      <vt:lpstr>General format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Garrison, Chlotia P.</dc:creator>
  <cp:lastModifiedBy>Garrison, Chlotia P.</cp:lastModifiedBy>
  <cp:revision>4</cp:revision>
  <dcterms:created xsi:type="dcterms:W3CDTF">2015-07-10T14:38:55Z</dcterms:created>
  <dcterms:modified xsi:type="dcterms:W3CDTF">2015-07-10T14:50:12Z</dcterms:modified>
</cp:coreProperties>
</file>