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handoutMasterIdLst>
    <p:handoutMasterId r:id="rId111"/>
  </p:handoutMasterIdLst>
  <p:sldIdLst>
    <p:sldId id="433" r:id="rId2"/>
    <p:sldId id="434" r:id="rId3"/>
    <p:sldId id="436" r:id="rId4"/>
    <p:sldId id="540" r:id="rId5"/>
    <p:sldId id="541" r:id="rId6"/>
    <p:sldId id="440" r:id="rId7"/>
    <p:sldId id="542" r:id="rId8"/>
    <p:sldId id="543" r:id="rId9"/>
    <p:sldId id="545" r:id="rId10"/>
    <p:sldId id="546" r:id="rId11"/>
    <p:sldId id="547" r:id="rId12"/>
    <p:sldId id="548" r:id="rId13"/>
    <p:sldId id="551" r:id="rId14"/>
    <p:sldId id="549" r:id="rId15"/>
    <p:sldId id="550" r:id="rId16"/>
    <p:sldId id="447" r:id="rId17"/>
    <p:sldId id="448" r:id="rId18"/>
    <p:sldId id="449" r:id="rId19"/>
    <p:sldId id="450" r:id="rId20"/>
    <p:sldId id="451" r:id="rId21"/>
    <p:sldId id="460" r:id="rId22"/>
    <p:sldId id="458" r:id="rId23"/>
    <p:sldId id="459" r:id="rId24"/>
    <p:sldId id="452" r:id="rId25"/>
    <p:sldId id="453" r:id="rId26"/>
    <p:sldId id="455" r:id="rId27"/>
    <p:sldId id="457" r:id="rId28"/>
    <p:sldId id="473" r:id="rId29"/>
    <p:sldId id="472" r:id="rId30"/>
    <p:sldId id="471" r:id="rId31"/>
    <p:sldId id="470" r:id="rId32"/>
    <p:sldId id="469" r:id="rId33"/>
    <p:sldId id="468" r:id="rId34"/>
    <p:sldId id="467" r:id="rId35"/>
    <p:sldId id="466" r:id="rId36"/>
    <p:sldId id="554" r:id="rId37"/>
    <p:sldId id="465" r:id="rId38"/>
    <p:sldId id="552" r:id="rId39"/>
    <p:sldId id="553" r:id="rId40"/>
    <p:sldId id="463" r:id="rId41"/>
    <p:sldId id="462" r:id="rId42"/>
    <p:sldId id="461" r:id="rId43"/>
    <p:sldId id="456" r:id="rId44"/>
    <p:sldId id="486" r:id="rId45"/>
    <p:sldId id="485" r:id="rId46"/>
    <p:sldId id="484" r:id="rId47"/>
    <p:sldId id="483" r:id="rId48"/>
    <p:sldId id="482" r:id="rId49"/>
    <p:sldId id="481" r:id="rId50"/>
    <p:sldId id="480" r:id="rId51"/>
    <p:sldId id="479" r:id="rId52"/>
    <p:sldId id="478" r:id="rId53"/>
    <p:sldId id="477" r:id="rId54"/>
    <p:sldId id="476" r:id="rId55"/>
    <p:sldId id="475" r:id="rId56"/>
    <p:sldId id="474" r:id="rId57"/>
    <p:sldId id="500" r:id="rId58"/>
    <p:sldId id="499" r:id="rId59"/>
    <p:sldId id="498" r:id="rId60"/>
    <p:sldId id="497" r:id="rId61"/>
    <p:sldId id="496" r:id="rId62"/>
    <p:sldId id="494" r:id="rId63"/>
    <p:sldId id="493" r:id="rId64"/>
    <p:sldId id="492" r:id="rId65"/>
    <p:sldId id="491" r:id="rId66"/>
    <p:sldId id="490" r:id="rId67"/>
    <p:sldId id="489" r:id="rId68"/>
    <p:sldId id="487" r:id="rId69"/>
    <p:sldId id="505" r:id="rId70"/>
    <p:sldId id="506" r:id="rId71"/>
    <p:sldId id="507" r:id="rId72"/>
    <p:sldId id="504" r:id="rId73"/>
    <p:sldId id="503" r:id="rId74"/>
    <p:sldId id="502" r:id="rId75"/>
    <p:sldId id="501" r:id="rId76"/>
    <p:sldId id="520" r:id="rId77"/>
    <p:sldId id="519" r:id="rId78"/>
    <p:sldId id="518" r:id="rId79"/>
    <p:sldId id="517" r:id="rId80"/>
    <p:sldId id="516" r:id="rId81"/>
    <p:sldId id="515" r:id="rId82"/>
    <p:sldId id="514" r:id="rId83"/>
    <p:sldId id="513" r:id="rId84"/>
    <p:sldId id="512" r:id="rId85"/>
    <p:sldId id="511" r:id="rId86"/>
    <p:sldId id="510" r:id="rId87"/>
    <p:sldId id="539" r:id="rId88"/>
    <p:sldId id="509" r:id="rId89"/>
    <p:sldId id="508" r:id="rId90"/>
    <p:sldId id="524" r:id="rId91"/>
    <p:sldId id="523" r:id="rId92"/>
    <p:sldId id="522" r:id="rId93"/>
    <p:sldId id="521" r:id="rId94"/>
    <p:sldId id="528" r:id="rId95"/>
    <p:sldId id="527" r:id="rId96"/>
    <p:sldId id="526" r:id="rId97"/>
    <p:sldId id="525" r:id="rId98"/>
    <p:sldId id="538" r:id="rId99"/>
    <p:sldId id="537" r:id="rId100"/>
    <p:sldId id="536" r:id="rId101"/>
    <p:sldId id="535" r:id="rId102"/>
    <p:sldId id="534" r:id="rId103"/>
    <p:sldId id="533" r:id="rId104"/>
    <p:sldId id="532" r:id="rId105"/>
    <p:sldId id="531" r:id="rId106"/>
    <p:sldId id="530" r:id="rId107"/>
    <p:sldId id="529" r:id="rId108"/>
    <p:sldId id="454" r:id="rId10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 Black" pitchFamily="-97" charset="0"/>
        <a:ea typeface="ＭＳ Ｐゴシック" pitchFamily="-9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2978CCFC-65E5-485F-909B-071B6F5D906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88183513-5CBE-45BA-ABF4-76749DC50FD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1A315-403C-4087-9963-F44D9547462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2D2719-464C-431B-BF2D-6858B78AB0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B86E75-25F4-4B1C-8C3B-3048EFE153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0BB608-B9CB-4A8B-8714-8F537EB6526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08D071-F550-4D5C-9650-7179716CCB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3F51D-CD49-4376-A112-39DEF7A375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58021-3A90-44BE-943B-5DD57C7FA2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1FA0B8-B3E5-40F4-B7B8-55B8385D41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F34BC1-0281-45D1-AB73-C02D324F3E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CC67C-BB2C-4019-A6E3-74731A428C7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3F7E47-C767-4E7D-83E9-F6DCE828E1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05251163-74FC-4D5B-B6DA-8B14EE4B530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97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9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97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9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upload.wikimedia.org/wikipedia/commons/4/4d/KanishkaI.jpg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0" y="152400"/>
            <a:ext cx="519174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Buddhism &amp; Hinduism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Brahmanism (Vedic Tradition)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Buddhism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Hinduism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pic>
        <p:nvPicPr>
          <p:cNvPr id="3" name="Picture 3" descr="Img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1066800"/>
            <a:ext cx="346343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Img02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1501775" cy="2302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 descr="Img03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1905000"/>
            <a:ext cx="1981200" cy="2845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Life of the Budd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43000"/>
            <a:ext cx="34210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295400" y="381000"/>
            <a:ext cx="54117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Meditates under Pipal Tree</a:t>
            </a:r>
          </a:p>
          <a:p>
            <a:r>
              <a:rPr lang="en-US" dirty="0"/>
              <a:t>Now known as </a:t>
            </a:r>
            <a:r>
              <a:rPr lang="en-US" i="1" dirty="0"/>
              <a:t>Bodhi</a:t>
            </a:r>
            <a:r>
              <a:rPr lang="en-US" dirty="0"/>
              <a:t> (enlightenment) tree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4648200"/>
            <a:ext cx="6197600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FF0000"/>
                </a:solidFill>
              </a:rPr>
              <a:t>4 truths: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Life is suffering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Suffering is caused by desire/attachment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Can overcome desire by conquering ignorance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Follow the 8-fold path 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 descr="Img0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838200"/>
            <a:ext cx="73152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 descr="Img0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7863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Img0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62000"/>
            <a:ext cx="73152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 descr="Img1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066800"/>
            <a:ext cx="73152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Img1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31520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Img1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0"/>
            <a:ext cx="6251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 descr="Img1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43000"/>
            <a:ext cx="73152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 descr="Img1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609600"/>
            <a:ext cx="73152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Img1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81600" y="228600"/>
            <a:ext cx="3090863" cy="2862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C000"/>
                </a:solidFill>
              </a:rPr>
              <a:t>8 -fold path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Right understanding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Right goals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Right speech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Right behavior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Right calling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Right effort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Right alertness</a:t>
            </a:r>
          </a:p>
          <a:p>
            <a:pPr marL="457200" indent="-457200" algn="l">
              <a:buFont typeface="+mj-lt"/>
              <a:buAutoNum type="arabicPeriod"/>
              <a:defRPr/>
            </a:pPr>
            <a:r>
              <a:rPr lang="en-US" dirty="0"/>
              <a:t>Right thinking</a:t>
            </a: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895600"/>
            <a:ext cx="2741613" cy="37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Life of the Buddh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"/>
            <a:ext cx="342106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Life of the Budd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457200"/>
            <a:ext cx="42862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3886200" y="5181600"/>
            <a:ext cx="2628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Death of the Buddha</a:t>
            </a:r>
          </a:p>
        </p:txBody>
      </p:sp>
      <p:sp>
        <p:nvSpPr>
          <p:cNvPr id="20484" name="TextBox 3"/>
          <p:cNvSpPr txBox="1">
            <a:spLocks noChangeArrowheads="1"/>
          </p:cNvSpPr>
          <p:nvPr/>
        </p:nvSpPr>
        <p:spPr bwMode="auto">
          <a:xfrm>
            <a:off x="1752600" y="5562600"/>
            <a:ext cx="5273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Mahayana – greater wheel – Buddha a God </a:t>
            </a:r>
          </a:p>
          <a:p>
            <a:r>
              <a:rPr lang="en-US" dirty="0"/>
              <a:t>Hinayana – lesser wheel – Buddha a teacher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Img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088" y="0"/>
            <a:ext cx="6870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B0007U5V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88" y="0"/>
            <a:ext cx="47434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l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76400"/>
            <a:ext cx="2822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422400" y="152400"/>
            <a:ext cx="367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King Ashoka</a:t>
            </a:r>
          </a:p>
          <a:p>
            <a:r>
              <a:rPr lang="en-US" sz="2400"/>
              <a:t>Ashokan Lion Capital 7’ </a:t>
            </a:r>
          </a:p>
          <a:p>
            <a:r>
              <a:rPr lang="en-US" sz="2400"/>
              <a:t>Column 50’ 250 bce</a:t>
            </a:r>
          </a:p>
        </p:txBody>
      </p:sp>
      <p:pic>
        <p:nvPicPr>
          <p:cNvPr id="22532" name="Picture 6" descr="pilla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762000"/>
            <a:ext cx="32480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Img0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152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59792" y="152400"/>
            <a:ext cx="3883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Great Stupa at Sanchi</a:t>
            </a:r>
          </a:p>
          <a:p>
            <a:r>
              <a:rPr lang="en-US" dirty="0" smtClean="0"/>
              <a:t>Built by King Ashoka?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Img0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14400"/>
            <a:ext cx="73152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Img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31520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Img0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19200"/>
            <a:ext cx="731520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g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013" y="0"/>
            <a:ext cx="4870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Img01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315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Img0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2163" y="0"/>
            <a:ext cx="4645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Img02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635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Img0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0"/>
            <a:ext cx="294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Img0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0"/>
            <a:ext cx="447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Img02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0"/>
            <a:ext cx="419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Img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0"/>
            <a:ext cx="447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09600"/>
            <a:ext cx="45160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Empty throne =</a:t>
            </a:r>
          </a:p>
          <a:p>
            <a:r>
              <a:rPr lang="en-US" dirty="0" smtClean="0"/>
              <a:t>Buddha</a:t>
            </a:r>
          </a:p>
          <a:p>
            <a:r>
              <a:rPr lang="en-US" dirty="0" smtClean="0"/>
              <a:t>No figurative tradition yet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Img0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0" y="0"/>
            <a:ext cx="4254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1752600"/>
            <a:ext cx="2795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Guardian figure</a:t>
            </a:r>
          </a:p>
          <a:p>
            <a:r>
              <a:rPr lang="en-US" dirty="0" smtClean="0"/>
              <a:t>Holding lotus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Img0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4518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Img0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95400"/>
            <a:ext cx="73152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Img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26467"/>
            <a:ext cx="8686800" cy="4859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Img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15200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Img0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3152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Img0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85800"/>
            <a:ext cx="73152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Img0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613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Img03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391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" y="76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Beginning of Figurative </a:t>
            </a:r>
            <a:endParaRPr lang="en-US" dirty="0" smtClean="0"/>
          </a:p>
          <a:p>
            <a:r>
              <a:rPr lang="en-US" dirty="0" smtClean="0"/>
              <a:t>Portrayal of Buddha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5834" y="1066800"/>
            <a:ext cx="27142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Kanishka</a:t>
            </a:r>
            <a:r>
              <a:rPr lang="en-US" dirty="0" smtClean="0"/>
              <a:t> Coin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smtClean="0"/>
              <a:t>100 B.C.)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5181600"/>
            <a:ext cx="70248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Kanishka</a:t>
            </a:r>
            <a:r>
              <a:rPr lang="en-US" dirty="0" smtClean="0"/>
              <a:t> (Kushan Period) King one side,</a:t>
            </a:r>
          </a:p>
          <a:p>
            <a:r>
              <a:rPr lang="en-US" dirty="0" err="1" smtClean="0"/>
              <a:t>Boddo</a:t>
            </a:r>
            <a:r>
              <a:rPr lang="en-US" dirty="0" smtClean="0"/>
              <a:t> (Buddha) on obverse</a:t>
            </a:r>
            <a:endParaRPr lang="en-US" dirty="0"/>
          </a:p>
        </p:txBody>
      </p:sp>
      <p:pic>
        <p:nvPicPr>
          <p:cNvPr id="88068" name="Picture 4" descr="File:Kanishka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447800"/>
            <a:ext cx="7381875" cy="35242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hezensite.com/BuddhistPhotos/Mathura_SeatedBuddh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2133600"/>
            <a:ext cx="3333750" cy="40005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12437" y="304800"/>
            <a:ext cx="33804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coin to figure</a:t>
            </a:r>
          </a:p>
          <a:p>
            <a:r>
              <a:rPr lang="en-US" dirty="0" smtClean="0"/>
              <a:t>Mathura Buddha </a:t>
            </a:r>
          </a:p>
          <a:p>
            <a:r>
              <a:rPr lang="en-US" dirty="0" smtClean="0"/>
              <a:t>Late Kushan 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century AD?</a:t>
            </a:r>
            <a:endParaRPr lang="en-US" dirty="0"/>
          </a:p>
        </p:txBody>
      </p:sp>
      <p:pic>
        <p:nvPicPr>
          <p:cNvPr id="6" name="Picture 1" descr="Img0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09800"/>
            <a:ext cx="4114659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Img0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75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0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0"/>
            <a:ext cx="3432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Img0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0650" y="0"/>
            <a:ext cx="5213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-165471" y="609600"/>
            <a:ext cx="433375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Figurative </a:t>
            </a:r>
          </a:p>
          <a:p>
            <a:r>
              <a:rPr lang="en-US" dirty="0" smtClean="0"/>
              <a:t>Portrayal of Buddha</a:t>
            </a:r>
          </a:p>
          <a:p>
            <a:r>
              <a:rPr lang="en-US" dirty="0" smtClean="0"/>
              <a:t>Note</a:t>
            </a:r>
          </a:p>
          <a:p>
            <a:r>
              <a:rPr lang="en-US" dirty="0" smtClean="0"/>
              <a:t>“breath” filled</a:t>
            </a:r>
          </a:p>
          <a:p>
            <a:r>
              <a:rPr lang="en-US" dirty="0" smtClean="0"/>
              <a:t>Abdomen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Tubular body</a:t>
            </a:r>
          </a:p>
          <a:p>
            <a:r>
              <a:rPr lang="en-US" sz="1800" dirty="0" smtClean="0"/>
              <a:t>Emphasis on breath filled body </a:t>
            </a:r>
          </a:p>
          <a:p>
            <a:r>
              <a:rPr lang="en-US" sz="1800" dirty="0" smtClean="0"/>
              <a:t>not skeletal/muscular system</a:t>
            </a:r>
          </a:p>
          <a:p>
            <a:r>
              <a:rPr lang="en-US" sz="1800" dirty="0" smtClean="0"/>
              <a:t> as in western classical tradition</a:t>
            </a:r>
            <a:endParaRPr lang="en-US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Img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0298" y="381000"/>
            <a:ext cx="4503702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0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0"/>
            <a:ext cx="426868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10814-la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2057400"/>
            <a:ext cx="4370388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4114800" y="457200"/>
            <a:ext cx="4667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Dream of Queen Maya 2</a:t>
            </a:r>
            <a:r>
              <a:rPr lang="en-US" baseline="30000"/>
              <a:t>nd</a:t>
            </a:r>
            <a:r>
              <a:rPr lang="en-US"/>
              <a:t> century bce</a:t>
            </a:r>
          </a:p>
          <a:p>
            <a:r>
              <a:rPr lang="en-US"/>
              <a:t>(left in book)</a:t>
            </a:r>
          </a:p>
        </p:txBody>
      </p:sp>
      <p:pic>
        <p:nvPicPr>
          <p:cNvPr id="122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533400"/>
            <a:ext cx="3398838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Img0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4473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0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0"/>
            <a:ext cx="4676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Img0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0"/>
            <a:ext cx="4200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Img03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3625" y="0"/>
            <a:ext cx="6810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57200"/>
            <a:ext cx="23948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Hinduism</a:t>
            </a:r>
          </a:p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painting</a:t>
            </a:r>
          </a:p>
          <a:p>
            <a:r>
              <a:rPr lang="en-US" dirty="0" smtClean="0"/>
              <a:t>Brahma</a:t>
            </a:r>
          </a:p>
          <a:p>
            <a:r>
              <a:rPr lang="en-US" dirty="0" smtClean="0"/>
              <a:t>Vishnu</a:t>
            </a:r>
          </a:p>
          <a:p>
            <a:r>
              <a:rPr lang="en-US" dirty="0" smtClean="0"/>
              <a:t>Shiva</a:t>
            </a:r>
          </a:p>
          <a:p>
            <a:r>
              <a:rPr lang="en-US" dirty="0" smtClean="0"/>
              <a:t>Devi (female)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Img03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9288" y="4763"/>
            <a:ext cx="4752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Img0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00" y="947738"/>
            <a:ext cx="731520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Img0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0"/>
            <a:ext cx="461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Img04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Img0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288" y="1127125"/>
            <a:ext cx="7315200" cy="490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Img04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581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Img0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Life of the Budd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3276600"/>
            <a:ext cx="438150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4114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4953000" y="609600"/>
            <a:ext cx="3448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Maya gives birth to Buddha</a:t>
            </a:r>
          </a:p>
          <a:p>
            <a:r>
              <a:rPr lang="en-US" dirty="0"/>
              <a:t>2-3</a:t>
            </a:r>
            <a:r>
              <a:rPr lang="en-US" baseline="30000" dirty="0"/>
              <a:t>rd</a:t>
            </a:r>
            <a:r>
              <a:rPr lang="en-US" dirty="0"/>
              <a:t> century ce left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Img0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8650" y="0"/>
            <a:ext cx="541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Img04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143000"/>
            <a:ext cx="73152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Img04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73152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Img0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15200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Img0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152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Img05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41" y="152400"/>
            <a:ext cx="906725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Img0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4559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0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762000"/>
            <a:ext cx="3498144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Img0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175" y="942975"/>
            <a:ext cx="73152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Img05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0613" y="0"/>
            <a:ext cx="4578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Img05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15200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Img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4361786" cy="298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" descr="Img0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9200" y="304800"/>
            <a:ext cx="4674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Img05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3275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mg0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0"/>
            <a:ext cx="6400800" cy="3897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Img0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57800" cy="52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Img05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04800"/>
            <a:ext cx="73152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Img0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914400"/>
            <a:ext cx="354414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Img0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37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Img06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Img0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8200"/>
            <a:ext cx="731520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Img0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695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Img06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581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Img0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30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IkshavakuAyagaFrieze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81025"/>
            <a:ext cx="85725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828800" y="0"/>
            <a:ext cx="4976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Prince Siddhartha in Palace 3</a:t>
            </a:r>
            <a:r>
              <a:rPr lang="en-US" baseline="30000"/>
              <a:t>rd</a:t>
            </a:r>
            <a:r>
              <a:rPr lang="en-US"/>
              <a:t> century 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Img0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5338" y="0"/>
            <a:ext cx="4638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Img0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3152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5445" y="304800"/>
            <a:ext cx="2239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Processions</a:t>
            </a: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Img07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0" y="874713"/>
            <a:ext cx="7315200" cy="492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 descr="Img07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315200" cy="497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Img0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315200" cy="491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Img0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3152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Img07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90600"/>
            <a:ext cx="73152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Img0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066800"/>
            <a:ext cx="73152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Img0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990600"/>
            <a:ext cx="73152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Img0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9600"/>
            <a:ext cx="7315200" cy="499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PBCA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4855694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PBCA0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6774" y="3581400"/>
            <a:ext cx="4527201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1" y="838200"/>
            <a:ext cx="26805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Suffering</a:t>
            </a:r>
          </a:p>
          <a:p>
            <a:r>
              <a:rPr lang="en-US" dirty="0" smtClean="0"/>
              <a:t>Illness</a:t>
            </a:r>
          </a:p>
          <a:p>
            <a:r>
              <a:rPr lang="en-US" dirty="0" smtClean="0"/>
              <a:t>Death</a:t>
            </a:r>
          </a:p>
          <a:p>
            <a:r>
              <a:rPr lang="en-US" dirty="0" smtClean="0"/>
              <a:t>Monk (ascetic)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Img0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0275" y="0"/>
            <a:ext cx="4500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Img07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838200"/>
            <a:ext cx="73152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Img0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9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Img0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4206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Img0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76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Img08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36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 descr="Img0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296400" cy="611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ndoarch.org/bigimages/480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2908" y="152400"/>
            <a:ext cx="4161092" cy="3048000"/>
          </a:xfrm>
          <a:prstGeom prst="rect">
            <a:avLst/>
          </a:prstGeom>
          <a:noFill/>
        </p:spPr>
      </p:pic>
      <p:pic>
        <p:nvPicPr>
          <p:cNvPr id="3" name="Picture 1" descr="Img08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8200" cy="305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Img0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49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7125242" y="6096000"/>
            <a:ext cx="2018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 descr="Img0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0"/>
            <a:ext cx="4556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0" y="5715000"/>
            <a:ext cx="2018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NE India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tarv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685800"/>
            <a:ext cx="3505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7" descr="IMAGE # Z 6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057400"/>
            <a:ext cx="45148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4312535" y="914400"/>
            <a:ext cx="45051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years </a:t>
            </a:r>
            <a:r>
              <a:rPr lang="en-US" dirty="0"/>
              <a:t>as an ascetic (yogi)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 descr="Img08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635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23140" y="4800600"/>
            <a:ext cx="2304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Early 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Century</a:t>
            </a:r>
          </a:p>
          <a:p>
            <a:r>
              <a:rPr lang="en-US" dirty="0" smtClean="0"/>
              <a:t>central west</a:t>
            </a:r>
          </a:p>
          <a:p>
            <a:r>
              <a:rPr lang="en-US" dirty="0" smtClean="0"/>
              <a:t>India</a:t>
            </a:r>
            <a:endParaRPr lang="en-US" dirty="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 descr="Img0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476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423094" y="5715000"/>
            <a:ext cx="2121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</a:p>
          <a:p>
            <a:r>
              <a:rPr lang="en-US" dirty="0" smtClean="0"/>
              <a:t>S. India</a:t>
            </a:r>
            <a:endParaRPr lang="en-US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 descr="Img0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458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05600" y="5181600"/>
            <a:ext cx="2018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</a:p>
          <a:p>
            <a:r>
              <a:rPr lang="en-US" dirty="0" smtClean="0"/>
              <a:t> W. India</a:t>
            </a:r>
            <a:endParaRPr lang="en-US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Img0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4557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Img0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0"/>
            <a:ext cx="4654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 descr="Img09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066800"/>
            <a:ext cx="731520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57400" y="6172200"/>
            <a:ext cx="383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r>
              <a:rPr lang="en-US" baseline="30000" dirty="0" smtClean="0"/>
              <a:t>th</a:t>
            </a:r>
            <a:r>
              <a:rPr lang="en-US" dirty="0" smtClean="0"/>
              <a:t> century NW India</a:t>
            </a:r>
            <a:endParaRPr lang="en-US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 descr="Img0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0"/>
            <a:ext cx="5118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876800"/>
            <a:ext cx="20017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Mithila</a:t>
            </a:r>
            <a:endParaRPr lang="en-US" sz="2000" dirty="0" smtClean="0"/>
          </a:p>
          <a:p>
            <a:r>
              <a:rPr lang="en-US" sz="2000" dirty="0" smtClean="0"/>
              <a:t>Folk painting</a:t>
            </a:r>
          </a:p>
          <a:p>
            <a:r>
              <a:rPr lang="en-US" sz="2000" dirty="0" smtClean="0"/>
              <a:t>20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century</a:t>
            </a:r>
          </a:p>
          <a:p>
            <a:r>
              <a:rPr lang="en-US" sz="2000" dirty="0" smtClean="0"/>
              <a:t>NE In</a:t>
            </a:r>
            <a:r>
              <a:rPr lang="en-US" dirty="0" smtClean="0"/>
              <a:t>dia</a:t>
            </a:r>
            <a:endParaRPr lang="en-US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 descr="Img0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066800"/>
            <a:ext cx="73152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 descr="Img0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0100" y="0"/>
            <a:ext cx="4711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 descr="Img0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0"/>
            <a:ext cx="4683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2951</TotalTime>
  <Words>268</Words>
  <Application>Microsoft Office PowerPoint</Application>
  <PresentationFormat>On-screen Show (4:3)</PresentationFormat>
  <Paragraphs>85</Paragraphs>
  <Slides>108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09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Karen Stock</dc:creator>
  <cp:lastModifiedBy>dufresnel</cp:lastModifiedBy>
  <cp:revision>213</cp:revision>
  <dcterms:created xsi:type="dcterms:W3CDTF">2009-10-21T13:52:58Z</dcterms:created>
  <dcterms:modified xsi:type="dcterms:W3CDTF">2009-11-06T18:51:22Z</dcterms:modified>
</cp:coreProperties>
</file>