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7" r:id="rId5"/>
    <p:sldId id="267" r:id="rId6"/>
    <p:sldId id="259" r:id="rId7"/>
    <p:sldId id="268" r:id="rId8"/>
    <p:sldId id="260" r:id="rId9"/>
    <p:sldId id="261" r:id="rId10"/>
    <p:sldId id="269" r:id="rId11"/>
    <p:sldId id="262" r:id="rId12"/>
    <p:sldId id="263" r:id="rId13"/>
    <p:sldId id="270" r:id="rId14"/>
    <p:sldId id="264" r:id="rId15"/>
    <p:sldId id="271" r:id="rId16"/>
    <p:sldId id="272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18" y="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8577-EB97-4BF4-AD36-DC855E9555F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631-8014-4085-B78E-BFB1509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8577-EB97-4BF4-AD36-DC855E9555F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631-8014-4085-B78E-BFB1509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8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8577-EB97-4BF4-AD36-DC855E9555F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631-8014-4085-B78E-BFB1509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8577-EB97-4BF4-AD36-DC855E9555F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631-8014-4085-B78E-BFB1509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8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8577-EB97-4BF4-AD36-DC855E9555F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631-8014-4085-B78E-BFB1509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8577-EB97-4BF4-AD36-DC855E9555F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631-8014-4085-B78E-BFB1509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3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8577-EB97-4BF4-AD36-DC855E9555F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631-8014-4085-B78E-BFB1509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4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8577-EB97-4BF4-AD36-DC855E9555F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631-8014-4085-B78E-BFB1509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7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8577-EB97-4BF4-AD36-DC855E9555F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631-8014-4085-B78E-BFB1509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8577-EB97-4BF4-AD36-DC855E9555F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631-8014-4085-B78E-BFB1509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8577-EB97-4BF4-AD36-DC855E9555F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631-8014-4085-B78E-BFB1509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5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8577-EB97-4BF4-AD36-DC855E9555F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1E631-8014-4085-B78E-BFB1509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2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296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</a:t>
            </a:r>
            <a:endParaRPr lang="en-US" sz="8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45720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CSCI 440 Computer Graphics</a:t>
            </a:r>
          </a:p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based on Chapter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9 of</a:t>
            </a:r>
          </a:p>
          <a:p>
            <a:r>
              <a:rPr lang="en-US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Interactive Computer Graphics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 Edward Angel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IY Video Game Plushies from 3D Mod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2464"/>
          <a:stretch/>
        </p:blipFill>
        <p:spPr bwMode="auto">
          <a:xfrm>
            <a:off x="4545496" y="3124200"/>
            <a:ext cx="4571999" cy="25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3498" y="6657945"/>
            <a:ext cx="39405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http://i0.wp.com/makezineblog.files.wordpress.com/2014/03/m83-video-game-plushies-3d-model.jpg</a:t>
            </a:r>
          </a:p>
        </p:txBody>
      </p:sp>
    </p:spTree>
    <p:extLst>
      <p:ext uri="{BB962C8B-B14F-4D97-AF65-F5344CB8AC3E}">
        <p14:creationId xmlns:p14="http://schemas.microsoft.com/office/powerpoint/2010/main" val="39736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How could we animate that arm?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Key Frame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list the transformations for key times.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 really long list of rotations with times indexes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Betweening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List some transformation-times, have the GPU fill in remaining frames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curves help make smooth movements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3487" y="6520190"/>
            <a:ext cx="1704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Angel textbook section 9.6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/>
          <a:stretch/>
        </p:blipFill>
        <p:spPr>
          <a:xfrm>
            <a:off x="7239000" y="251447"/>
            <a:ext cx="1143000" cy="15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 Complex Objects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2413000" cy="454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14600"/>
            <a:ext cx="4450286" cy="26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0676" y="6611779"/>
            <a:ext cx="16033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Angel figures 9.12 and 9.13</a:t>
            </a:r>
            <a:endParaRPr lang="en-US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 Traversal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7030A0"/>
                </a:solidFill>
              </a:rPr>
              <a:t>Traversal Order?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pre-order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in-order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post-order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7030A0"/>
                </a:solidFill>
              </a:rPr>
              <a:t>Coding Method?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manual traversal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recursive traversal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7030A0"/>
                </a:solidFill>
              </a:rPr>
              <a:t>Node Content?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72" y="1828800"/>
            <a:ext cx="3719456" cy="2209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04800" y="2362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4800" y="5181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Oriented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leftUpperLeg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new Cube();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leftUpperLeg.width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leftUpperLeg.height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50;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leftUpperLeg.color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= red;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leftUpperLeg.shininess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leftUpperLeg.diffuse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= 0.5;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torso.add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leftUpperLeg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location);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Scene Modeling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502400" cy="454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6980" y="6611779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Angel figure 9.18</a:t>
            </a:r>
            <a:endParaRPr lang="en-US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Scene Implementation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buClr>
                <a:schemeClr val="accent2"/>
              </a:buClr>
            </a:pPr>
            <a:r>
              <a:rPr lang="en-US" dirty="0" smtClean="0"/>
              <a:t>Store the scene as a database.</a:t>
            </a:r>
          </a:p>
          <a:p>
            <a:pPr>
              <a:spcBef>
                <a:spcPts val="2400"/>
              </a:spcBef>
              <a:buClr>
                <a:schemeClr val="accent2"/>
              </a:buClr>
            </a:pPr>
            <a:r>
              <a:rPr lang="en-US" dirty="0" smtClean="0"/>
              <a:t>Renderer could be </a:t>
            </a:r>
            <a:r>
              <a:rPr lang="en-US" dirty="0" err="1" smtClean="0"/>
              <a:t>WebGL</a:t>
            </a:r>
            <a:r>
              <a:rPr lang="en-US" dirty="0" smtClean="0"/>
              <a:t> or something else.</a:t>
            </a:r>
          </a:p>
          <a:p>
            <a:pPr>
              <a:spcBef>
                <a:spcPts val="2400"/>
              </a:spcBef>
              <a:buClr>
                <a:schemeClr val="accent2"/>
              </a:buClr>
            </a:pPr>
            <a:r>
              <a:rPr lang="en-US" dirty="0" smtClean="0"/>
              <a:t>Working at a higher level means less control of CPU and GPU, so poor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Constructive Solid Geometry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600200"/>
            <a:ext cx="2857500" cy="2364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94" y="4495800"/>
            <a:ext cx="5737412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4484" y="6596390"/>
            <a:ext cx="22862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F0"/>
                </a:solidFill>
              </a:rPr>
              <a:t>Angel textbook figures 9.22 and 9.23</a:t>
            </a:r>
            <a:endParaRPr lang="en-US" sz="1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of Today's Story</a:t>
            </a:r>
            <a:endParaRPr lang="en-US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To model a complex scene you will need to either build a complex data management and rendering system, or learn a complex API that sits on top of </a:t>
            </a:r>
            <a:r>
              <a:rPr lang="en-US" dirty="0" err="1" smtClean="0">
                <a:solidFill>
                  <a:schemeClr val="accent2"/>
                </a:solidFill>
              </a:rPr>
              <a:t>WebGL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Our method of hand coding points and calling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DrawArrays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() over-and-over-and-over is not scalable or maintainable.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How do we manage large numbers of points and relationships between scene components?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ee"/>
          <p:cNvSpPr>
            <a:spLocks noEditPoints="1" noChangeArrowheads="1"/>
          </p:cNvSpPr>
          <p:nvPr/>
        </p:nvSpPr>
        <p:spPr bwMode="auto">
          <a:xfrm>
            <a:off x="1066800" y="1905000"/>
            <a:ext cx="981075" cy="1905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ree"/>
          <p:cNvSpPr>
            <a:spLocks noEditPoints="1" noChangeArrowheads="1"/>
          </p:cNvSpPr>
          <p:nvPr/>
        </p:nvSpPr>
        <p:spPr bwMode="auto">
          <a:xfrm>
            <a:off x="2143125" y="2057400"/>
            <a:ext cx="1133475" cy="20574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Modeling Problem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annellys\AppData\Local\Microsoft\Windows\Temporary Internet Files\Content.IE5\ZLAL81FZ\MC900311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399"/>
            <a:ext cx="2286610" cy="39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ee"/>
          <p:cNvSpPr>
            <a:spLocks noEditPoints="1" noChangeArrowheads="1"/>
          </p:cNvSpPr>
          <p:nvPr/>
        </p:nvSpPr>
        <p:spPr bwMode="auto">
          <a:xfrm>
            <a:off x="6400800" y="1371601"/>
            <a:ext cx="2514600" cy="4212396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ree"/>
          <p:cNvSpPr>
            <a:spLocks noEditPoints="1" noChangeArrowheads="1"/>
          </p:cNvSpPr>
          <p:nvPr/>
        </p:nvSpPr>
        <p:spPr bwMode="auto">
          <a:xfrm>
            <a:off x="1371600" y="2115722"/>
            <a:ext cx="1447800" cy="253247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Lots of Data Points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4619"/>
            <a:ext cx="8229600" cy="452596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How could we handle 			         these data points?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24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24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What information needs to be stored in these data files?</a:t>
            </a:r>
          </a:p>
          <a:p>
            <a:pPr marL="914400" lvl="1" indent="-514350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coordinates</a:t>
            </a:r>
          </a:p>
          <a:p>
            <a:pPr marL="914400" lvl="1" indent="-514350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organization of points: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triangles, triangle fan, lines, …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514350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normals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514350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texture coordinates or color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251" b="19590"/>
          <a:stretch/>
        </p:blipFill>
        <p:spPr>
          <a:xfrm>
            <a:off x="4495800" y="1394619"/>
            <a:ext cx="4286250" cy="2057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535095" y="2466281"/>
            <a:ext cx="774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123rf.com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 Lot of Data Points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How would we process that file?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/>
              <a:t>send coordinates, </a:t>
            </a:r>
            <a:r>
              <a:rPr lang="en-US" sz="2800" dirty="0" err="1" smtClean="0"/>
              <a:t>normals</a:t>
            </a:r>
            <a:r>
              <a:rPr lang="en-US" sz="2800" dirty="0" smtClean="0"/>
              <a:t>, and texture coordinates to the GPU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/>
              <a:t>create a data structure that indicates how the points are organized.</a:t>
            </a:r>
            <a:endParaRPr lang="en-US" sz="2800" dirty="0"/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/>
              <a:t>repeatedly draw that list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54821"/>
              </p:ext>
            </p:extLst>
          </p:nvPr>
        </p:nvGraphicFramePr>
        <p:xfrm>
          <a:off x="5105400" y="3962400"/>
          <a:ext cx="396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84169647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7745273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93236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62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8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Triangles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texture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03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texture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9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texture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4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Structure for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 Scenes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76400"/>
            <a:ext cx="6502400" cy="172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55" y="3796748"/>
            <a:ext cx="5507290" cy="256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2122" y="6611779"/>
            <a:ext cx="1471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Angel figures 9.2 and 9.3</a:t>
            </a:r>
            <a:endParaRPr lang="en-US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Remember </a:t>
            </a:r>
            <a:r>
              <a:rPr lang="en-US" b="1" dirty="0" err="1" smtClean="0">
                <a:solidFill>
                  <a:srgbClr val="00B0F0"/>
                </a:solidFill>
              </a:rPr>
              <a:t>Dannelly's</a:t>
            </a:r>
            <a:r>
              <a:rPr lang="en-US" b="1" dirty="0" smtClean="0">
                <a:solidFill>
                  <a:srgbClr val="00B0F0"/>
                </a:solidFill>
              </a:rPr>
              <a:t> small school of fish?</a:t>
            </a: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How would we manage dozens of fish, composed of multiple types (textures), all moving independently?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196" t="12639" r="20909" b="47665"/>
          <a:stretch/>
        </p:blipFill>
        <p:spPr>
          <a:xfrm>
            <a:off x="5638800" y="3916363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Objects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2870200" cy="454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8600"/>
            <a:ext cx="1602786" cy="33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686800" cy="6553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 render()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gl.clear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(…);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modelMatrix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rotate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angle[base]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0,1,0 );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drawBase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modelMatrix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modelMatrix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translate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( 0, 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baseHeight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modelMatrix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modelMatrix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rotate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US" sz="2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angle[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lowerArm</a:t>
            </a:r>
            <a:r>
              <a:rPr lang="en-US" sz="2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0,0,1 );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drawLowerArm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modelMatrix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modelMatrix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translate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( 0, 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lowerArmLength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modelMatrix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modelMatrix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rotate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US" sz="2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angle[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upperArm</a:t>
            </a:r>
            <a:r>
              <a:rPr lang="en-US" sz="2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0,0,1 );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drawUpperArm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/>
          <a:stretch/>
        </p:blipFill>
        <p:spPr>
          <a:xfrm>
            <a:off x="5181600" y="0"/>
            <a:ext cx="1143000" cy="15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441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Office Theme</vt:lpstr>
      <vt:lpstr>Modeling</vt:lpstr>
      <vt:lpstr>The Problem</vt:lpstr>
      <vt:lpstr>The Modeling Problem</vt:lpstr>
      <vt:lpstr>Lots of Data Points</vt:lpstr>
      <vt:lpstr>Processing Lot of Data Points</vt:lpstr>
      <vt:lpstr>Data Structure for Simple Scenes</vt:lpstr>
      <vt:lpstr>Example</vt:lpstr>
      <vt:lpstr>Complex Objects</vt:lpstr>
      <vt:lpstr>PowerPoint Presentation</vt:lpstr>
      <vt:lpstr>Animation</vt:lpstr>
      <vt:lpstr>Really Complex Objects</vt:lpstr>
      <vt:lpstr>Tree Traversal</vt:lpstr>
      <vt:lpstr>Object Oriented Modelling</vt:lpstr>
      <vt:lpstr>Scene Modeling</vt:lpstr>
      <vt:lpstr>Scene Implementation</vt:lpstr>
      <vt:lpstr>Constructive Solid Geometry</vt:lpstr>
      <vt:lpstr>Moral of Today's 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Stephen Dannelly</dc:creator>
  <cp:lastModifiedBy>Dannelly, Robert Stephen</cp:lastModifiedBy>
  <cp:revision>17</cp:revision>
  <dcterms:created xsi:type="dcterms:W3CDTF">2014-12-01T16:33:21Z</dcterms:created>
  <dcterms:modified xsi:type="dcterms:W3CDTF">2018-11-19T17:19:35Z</dcterms:modified>
</cp:coreProperties>
</file>