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6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18" y="7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AF83-414B-41B0-9A93-8FC8F3B0150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E06C-85B3-4FF8-92FF-CDDF14C213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AF83-414B-41B0-9A93-8FC8F3B0150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E06C-85B3-4FF8-92FF-CDDF14C21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AF83-414B-41B0-9A93-8FC8F3B0150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E06C-85B3-4FF8-92FF-CDDF14C21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AF83-414B-41B0-9A93-8FC8F3B0150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E06C-85B3-4FF8-92FF-CDDF14C21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AF83-414B-41B0-9A93-8FC8F3B0150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E06C-85B3-4FF8-92FF-CDDF14C213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AF83-414B-41B0-9A93-8FC8F3B0150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E06C-85B3-4FF8-92FF-CDDF14C21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AF83-414B-41B0-9A93-8FC8F3B0150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E06C-85B3-4FF8-92FF-CDDF14C21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AF83-414B-41B0-9A93-8FC8F3B0150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E06C-85B3-4FF8-92FF-CDDF14C21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AF83-414B-41B0-9A93-8FC8F3B0150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E06C-85B3-4FF8-92FF-CDDF14C21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AF83-414B-41B0-9A93-8FC8F3B0150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7E06C-85B3-4FF8-92FF-CDDF14C213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AF83-414B-41B0-9A93-8FC8F3B0150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57E06C-85B3-4FF8-92FF-CDDF14C2133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33AF83-414B-41B0-9A93-8FC8F3B0150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57E06C-85B3-4FF8-92FF-CDDF14C2133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Using </a:t>
            </a: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Jsoup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to </a:t>
            </a:r>
            <a:b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Parse HTML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latin typeface="+mj-lt"/>
              </a:rPr>
              <a:t>csci</a:t>
            </a:r>
            <a:r>
              <a:rPr lang="en-US" dirty="0" smtClean="0">
                <a:latin typeface="+mj-lt"/>
              </a:rPr>
              <a:t> 392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485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705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 go get the HTML file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try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 =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Jsoup.connect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).get();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catch (Exception 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("Error: Unable to get that URL.");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return;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String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title =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doc.title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("title is: " + title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// print all links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links =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doc.select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("a[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("There are " +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links.size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 + " links:");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i=0; i&lt;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links.size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i++)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 =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links.get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("\"" +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link.text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 + "\"\t --&gt; " 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+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link.attr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825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Output of Links2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 -</a:t>
            </a:r>
            <a:r>
              <a:rPr lang="en-US" sz="1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.:</a:t>
            </a:r>
            <a:r>
              <a:rPr lang="en-US" sz="14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jsoup-1.10.3.jar </a:t>
            </a:r>
            <a:r>
              <a:rPr 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links2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URL to Process: </a:t>
            </a:r>
            <a:r>
              <a:rPr 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faculty.winthrop.edu/</a:t>
            </a:r>
            <a:r>
              <a:rPr lang="en-US" sz="1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dannellys</a:t>
            </a:r>
            <a:endParaRPr lang="en-US" sz="14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There are 19 links: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""   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--&gt;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http://www.winthrop.edu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"Department of Computer Science and Quantitative Methods"        --&gt; http://www.winthrop.edu/cba/CSQM/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"College of Business Administration"     --&gt; http://www.winthrop.edu/cba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"dannellys@winthrop.edu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                --&gt;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mailto:dannellys@winthrop.edu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"Fall 2016 Office Hours and Class Schedule"      --&gt; office/office_fall16.htm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"CSCI 101 - Intro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                      --&gt;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csci101/default.htm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"CSCI 297 - Scripting Languages"         --&gt; csci297/default.htm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"CSCI 392 - Java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                    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--&gt; csci392/default.htm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"CSCI 208 Lab"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--&gt;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csci208lab/default.htm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"CSCI 271 - Data Structures" 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--&gt;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csci271/default.htm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"CSCI 293 - C#"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--&gt;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csci293/default.htm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"CSCI 325 - File Structures" 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--&gt;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csci325/default.htm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"CSCI 327 - Social Implications of Computing"    --&gt; csci327/default.htm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"CSCI 440 - Computer Graphics"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--&gt;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csci440/default.htm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"CSCI 521 - Software Project Management"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csci521/default.htm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"CSCI 621 - Software Project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Mgmt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       --&gt; csci621/default.htm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"CSCI 626 - SQA"     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--&gt;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csci626/default.htm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"MGMT 661 - Management Info Systems"     --&gt; mgmt661/default.htm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"CSQM Winthrop Day Presentation"         --&gt; WinthropDay2016.pptx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176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Background : Parse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B * C + 15;</a:t>
            </a:r>
          </a:p>
          <a:p>
            <a:pPr marL="0" indent="0" algn="ctr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assignment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=     expr     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A  	          +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*   15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B    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590800" y="3276600"/>
            <a:ext cx="1828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3962400" y="3276600"/>
            <a:ext cx="457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34000" y="4038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19600" y="3276600"/>
            <a:ext cx="914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19600" y="3276600"/>
            <a:ext cx="2286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38400" y="4038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105400" y="4800600"/>
            <a:ext cx="228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372100" y="4800600"/>
            <a:ext cx="4953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648200" y="5484743"/>
            <a:ext cx="228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054876" y="5484743"/>
            <a:ext cx="317224" cy="458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956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Background : HTML 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41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Document Object Model (DOM) is a cross-platform and language-independent application programming interface that treats an HTML, XHTML, or XML document as a tree structure wherein each node is an object representing a part of the document. The objects can be manipulated programmatically and any visible changes occurring as a result may then be reflected in the display of the document</a:t>
            </a:r>
            <a:r>
              <a:rPr lang="en-US" sz="2000" dirty="0" smtClean="0"/>
              <a:t>.</a:t>
            </a:r>
          </a:p>
          <a:p>
            <a:pPr marL="0" indent="0" algn="r">
              <a:buNone/>
            </a:pPr>
            <a:r>
              <a:rPr lang="en-US" sz="1600" dirty="0" smtClean="0"/>
              <a:t>-- wikipedia.com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851991"/>
            <a:ext cx="4076700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376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Background : HTML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&lt;h3 align=center&gt;This is a Header&lt;/h3&gt;</a:t>
            </a:r>
          </a:p>
          <a:p>
            <a:endParaRPr lang="en-US" dirty="0"/>
          </a:p>
          <a:p>
            <a:r>
              <a:rPr lang="en-US" dirty="0" smtClean="0"/>
              <a:t>element</a:t>
            </a:r>
          </a:p>
          <a:p>
            <a:r>
              <a:rPr lang="en-US" dirty="0" smtClean="0"/>
              <a:t>attribute and value</a:t>
            </a:r>
          </a:p>
          <a:p>
            <a:r>
              <a:rPr lang="en-US" dirty="0" smtClean="0"/>
              <a:t>text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126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Jsoup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34400" cy="4389120"/>
          </a:xfrm>
        </p:spPr>
        <p:txBody>
          <a:bodyPr/>
          <a:lstStyle/>
          <a:p>
            <a:r>
              <a:rPr lang="en-US" dirty="0" smtClean="0"/>
              <a:t>go to jsoup.org/download</a:t>
            </a:r>
          </a:p>
          <a:p>
            <a:pPr lvl="1"/>
            <a:r>
              <a:rPr lang="en-US" dirty="0" smtClean="0"/>
              <a:t>save the .jar file into your directory with your source code</a:t>
            </a:r>
          </a:p>
          <a:p>
            <a:endParaRPr lang="en-US" dirty="0"/>
          </a:p>
          <a:p>
            <a:r>
              <a:rPr lang="en-US" dirty="0" smtClean="0"/>
              <a:t>To compile</a:t>
            </a:r>
          </a:p>
          <a:p>
            <a:pPr marL="640080" lvl="2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jsoup-1.10.3.jar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test1.java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To run</a:t>
            </a:r>
          </a:p>
          <a:p>
            <a:pPr marL="640080" lvl="2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java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.: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jsoup-1.10.3.jar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test1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311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Jsoup</a:t>
            </a:r>
            <a:r>
              <a:rPr lang="en-US" dirty="0" smtClean="0"/>
              <a:t> 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org.jsoup</a:t>
            </a:r>
            <a:endParaRPr lang="en-US" dirty="0"/>
          </a:p>
          <a:p>
            <a:r>
              <a:rPr lang="en-US" dirty="0" err="1"/>
              <a:t>org.jsoup.examples</a:t>
            </a:r>
            <a:endParaRPr lang="en-US" dirty="0"/>
          </a:p>
          <a:p>
            <a:r>
              <a:rPr lang="en-US" dirty="0" err="1"/>
              <a:t>org.jsoup.helper</a:t>
            </a:r>
            <a:endParaRPr lang="en-US" dirty="0"/>
          </a:p>
          <a:p>
            <a:r>
              <a:rPr lang="en-US" dirty="0" err="1"/>
              <a:t>org.jsoup.nodes</a:t>
            </a:r>
            <a:endParaRPr lang="en-US" dirty="0"/>
          </a:p>
          <a:p>
            <a:r>
              <a:rPr lang="en-US" dirty="0" err="1"/>
              <a:t>org.jsoup.parser</a:t>
            </a:r>
            <a:endParaRPr lang="en-US" dirty="0"/>
          </a:p>
          <a:p>
            <a:r>
              <a:rPr lang="en-US" dirty="0" err="1"/>
              <a:t>org.jsoup.safety</a:t>
            </a:r>
            <a:endParaRPr lang="en-US" dirty="0"/>
          </a:p>
          <a:p>
            <a:r>
              <a:rPr lang="en-US" dirty="0" err="1" smtClean="0"/>
              <a:t>org.jsoup.select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171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229600" cy="438912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org.jsoup.Jsoup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org.jsoup.nodes.Document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org.jsoup.nodes.Element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org.jsoup.select.Elements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java.io.*;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links1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main(String[]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throws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IOException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get URL from the user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("URL to Process: 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InputStreamReader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InputStreamReader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(System.in);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BufferedReader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keyboard = new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BufferedReader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String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keyboard.readLine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// go get the HTML file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 doc =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Jsoup.connect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).get();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Elements links =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doc.select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("a[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]");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// print all links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("There are " +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links.size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+ " links:");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(Element link : links)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link.attr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+ "--" +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link.text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90800" y="5955268"/>
            <a:ext cx="2776722" cy="33855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link.attr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abs:href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2043954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Output of links1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106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java -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.: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jsoup-1.10.3.jar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links1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URL to Process: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http://faculty.winthrop.edu/dannellys/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There are 19 links: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http://www.winthrop.edu--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http://www.winthrop.edu/cba/CSQM/--Department of Computer Science and Quantitative Methods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http://www.winthrop.edu/cba--College of Business Administration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mailto:dannellys@winthrop.edu--dannellys@winthrop.edu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office/office_fall16.htm--Fall 2016 Office Hours and Class Schedule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csci101/default.htm--CSCI 101 - Intro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csci297/default.htm--CSCI 297 - Scripting Languages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csci392/default.htm--CSCI 392 - Java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csci208lab/default.htm--CSCI 208 Lab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csci271/default.htm--CSCI 271 - Data Structures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csci293/default.htm--CSCI 293 - C#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csci325/default.htm--CSCI 325 - File Structures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csci327/default.htm--CSCI 327 - Social Implications of Computing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csci440/default.htm--CSCI 440 - Computer Graphics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csci521/default.htm--CSCI 521 - Software Project Management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csci621/default.htm--CSCI 621 - Software Project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Mgmt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csci626/default.htm--CSCI 626 - SQA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mgmt661/default.htm--MGMT 661 - Management Info Systems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WinthropDay2016.pptx--CSQM Winthrop Day Presentation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058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763000" cy="438912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org.jsoup.Jsoup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org.jsoup.nodes.Document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org.jsoup.nodes.Element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org.jsoup.select.Elements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java.io.*;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links2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main(String[]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throws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IOException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 doc   = null;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Elements links = null;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Element  link  = null;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// get URL from the user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("URL to Process: 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InputStreamReader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InputStreamReader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(System.in);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BufferedReader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keyboard = new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BufferedReader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String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keyboard.readLine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// did it include http:// at the beginning?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url.indexOf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("http://") != 0 )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"http://" +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8250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286</TotalTime>
  <Words>881</Words>
  <Application>Microsoft Office PowerPoint</Application>
  <PresentationFormat>On-screen Show (4:3)</PresentationFormat>
  <Paragraphs>162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Constantia</vt:lpstr>
      <vt:lpstr>Courier New</vt:lpstr>
      <vt:lpstr>Wingdings 2</vt:lpstr>
      <vt:lpstr>Flow</vt:lpstr>
      <vt:lpstr>Using Jsoup to  Parse HTML</vt:lpstr>
      <vt:lpstr>Background : Parse Trees</vt:lpstr>
      <vt:lpstr>Background : HTML DOM</vt:lpstr>
      <vt:lpstr>Background : HTML tags</vt:lpstr>
      <vt:lpstr>Using Jsoup</vt:lpstr>
      <vt:lpstr>Jsoup packages</vt:lpstr>
      <vt:lpstr>PowerPoint Presentation</vt:lpstr>
      <vt:lpstr>Output of links1</vt:lpstr>
      <vt:lpstr>PowerPoint Presentation</vt:lpstr>
      <vt:lpstr>PowerPoint Presentation</vt:lpstr>
      <vt:lpstr>Output of Links2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Jsoup</dc:title>
  <dc:creator>Stephen Dannelly</dc:creator>
  <cp:lastModifiedBy>Dannelly, Robert Stephen</cp:lastModifiedBy>
  <cp:revision>13</cp:revision>
  <dcterms:created xsi:type="dcterms:W3CDTF">2016-10-20T17:17:15Z</dcterms:created>
  <dcterms:modified xsi:type="dcterms:W3CDTF">2017-10-31T20:44:23Z</dcterms:modified>
</cp:coreProperties>
</file>