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3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5C1AE8E-D8A2-4102-8E38-8DC2C8E8F7D7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15898-C50D-4E80-987D-33F089A46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E15898-C50D-4E80-987D-33F089A46F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C1AE8E-D8A2-4102-8E38-8DC2C8E8F7D7}" type="datetimeFigureOut">
              <a:rPr lang="en-US" smtClean="0"/>
              <a:pPr/>
              <a:t>1/27/2011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E15898-C50D-4E80-987D-33F089A46F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C1AE8E-D8A2-4102-8E38-8DC2C8E8F7D7}" type="datetimeFigureOut">
              <a:rPr lang="en-US" smtClean="0"/>
              <a:pPr/>
              <a:t>1/27/2011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E15898-C50D-4E80-987D-33F089A46F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C1AE8E-D8A2-4102-8E38-8DC2C8E8F7D7}" type="datetimeFigureOut">
              <a:rPr lang="en-US" smtClean="0"/>
              <a:pPr/>
              <a:t>1/27/2011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E15898-C50D-4E80-987D-33F089A46F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C1AE8E-D8A2-4102-8E38-8DC2C8E8F7D7}" type="datetimeFigureOut">
              <a:rPr lang="en-US" smtClean="0"/>
              <a:pPr/>
              <a:t>1/27/2011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E15898-C50D-4E80-987D-33F089A46F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C1AE8E-D8A2-4102-8E38-8DC2C8E8F7D7}" type="datetimeFigureOut">
              <a:rPr lang="en-US" smtClean="0"/>
              <a:pPr/>
              <a:t>1/27/2011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E15898-C50D-4E80-987D-33F089A46F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C1AE8E-D8A2-4102-8E38-8DC2C8E8F7D7}" type="datetimeFigureOut">
              <a:rPr lang="en-US" smtClean="0"/>
              <a:pPr/>
              <a:t>1/27/2011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E15898-C50D-4E80-987D-33F089A46F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C1AE8E-D8A2-4102-8E38-8DC2C8E8F7D7}" type="datetimeFigureOut">
              <a:rPr lang="en-US" smtClean="0"/>
              <a:pPr/>
              <a:t>1/27/2011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E15898-C50D-4E80-987D-33F089A46F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C1AE8E-D8A2-4102-8E38-8DC2C8E8F7D7}" type="datetimeFigureOut">
              <a:rPr lang="en-US" smtClean="0"/>
              <a:pPr/>
              <a:t>1/27/2011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E15898-C50D-4E80-987D-33F089A46F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C1AE8E-D8A2-4102-8E38-8DC2C8E8F7D7}" type="datetimeFigureOut">
              <a:rPr lang="en-US" smtClean="0"/>
              <a:pPr/>
              <a:t>1/27/2011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E15898-C50D-4E80-987D-33F089A46F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C1AE8E-D8A2-4102-8E38-8DC2C8E8F7D7}" type="datetimeFigureOut">
              <a:rPr lang="en-US" smtClean="0"/>
              <a:pPr/>
              <a:t>1/27/2011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8EE15898-C50D-4E80-987D-33F089A46FB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F5C1AE8E-D8A2-4102-8E38-8DC2C8E8F7D7}" type="datetimeFigureOut">
              <a:rPr lang="en-US" smtClean="0"/>
              <a:pPr/>
              <a:t>1/27/2011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Sorting Large Files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One:</a:t>
            </a:r>
          </a:p>
          <a:p>
            <a:pPr marL="908050" lvl="1" indent="-398463"/>
            <a:r>
              <a:rPr lang="en-US" dirty="0" smtClean="0"/>
              <a:t>Why even bother?</a:t>
            </a:r>
          </a:p>
          <a:p>
            <a:pPr marL="908050" lvl="1" indent="-398463"/>
            <a:r>
              <a:rPr lang="en-US" dirty="0" smtClean="0"/>
              <a:t>And a simple solution.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Sorting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External Sorts</a:t>
            </a:r>
          </a:p>
          <a:p>
            <a:pPr lvl="1"/>
            <a:r>
              <a:rPr lang="en-US" dirty="0" smtClean="0"/>
              <a:t>when the file is too big to fit in memory</a:t>
            </a:r>
          </a:p>
          <a:p>
            <a:pPr lvl="1"/>
            <a:r>
              <a:rPr lang="en-US" dirty="0" smtClean="0"/>
              <a:t>over simplified algorithm:</a:t>
            </a:r>
          </a:p>
          <a:p>
            <a:pPr marL="1835150" lvl="2" indent="-457200">
              <a:buClrTx/>
              <a:buSzPct val="100000"/>
              <a:buNone/>
            </a:pPr>
            <a:r>
              <a:rPr lang="en-US" dirty="0" smtClean="0"/>
              <a:t>while not </a:t>
            </a:r>
            <a:r>
              <a:rPr lang="en-US" dirty="0" err="1" smtClean="0"/>
              <a:t>eof</a:t>
            </a:r>
            <a:endParaRPr lang="en-US" dirty="0" smtClean="0"/>
          </a:p>
          <a:p>
            <a:pPr marL="1835150" lvl="2" indent="-457200">
              <a:buClrTx/>
              <a:buSzPct val="100000"/>
              <a:buNone/>
            </a:pPr>
            <a:r>
              <a:rPr lang="en-US" dirty="0" smtClean="0"/>
              <a:t>	read a big block of the data into memory</a:t>
            </a:r>
          </a:p>
          <a:p>
            <a:pPr marL="1835150" lvl="2" indent="-457200">
              <a:buClrTx/>
              <a:buSzPct val="100000"/>
              <a:buNone/>
            </a:pPr>
            <a:r>
              <a:rPr lang="en-US" dirty="0" smtClean="0"/>
              <a:t>	sort that portion</a:t>
            </a:r>
          </a:p>
          <a:p>
            <a:pPr marL="1835150" lvl="2" indent="-457200">
              <a:buClrTx/>
              <a:buSzPct val="100000"/>
              <a:buNone/>
            </a:pPr>
            <a:r>
              <a:rPr lang="en-US" dirty="0" smtClean="0"/>
              <a:t>	write into a temp file</a:t>
            </a:r>
          </a:p>
          <a:p>
            <a:pPr marL="1835150" lvl="2" indent="-457200">
              <a:buClrTx/>
              <a:buSzPct val="100000"/>
              <a:buNone/>
            </a:pPr>
            <a:r>
              <a:rPr lang="en-US" dirty="0" smtClean="0"/>
              <a:t>merge all those temp files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dirty="0" smtClean="0"/>
              <a:t>2-Way 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pPr marL="1766888">
              <a:spcBef>
                <a:spcPts val="0"/>
              </a:spcBef>
              <a:buNone/>
            </a:pPr>
            <a:r>
              <a:rPr lang="en-US" sz="1800" u="sng" dirty="0" smtClean="0">
                <a:latin typeface="Courier New" pitchFamily="49" charset="0"/>
                <a:cs typeface="Courier New" pitchFamily="49" charset="0"/>
              </a:rPr>
              <a:t>Create 2 sorted files</a:t>
            </a:r>
          </a:p>
          <a:p>
            <a:pPr marL="1766888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Read 1</a:t>
            </a:r>
            <a:r>
              <a:rPr lang="en-US" sz="1800" baseline="30000" dirty="0" smtClean="0">
                <a:latin typeface="Courier New" pitchFamily="49" charset="0"/>
                <a:cs typeface="Courier New" pitchFamily="49" charset="0"/>
              </a:rPr>
              <a:t>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half of file W into memory</a:t>
            </a:r>
          </a:p>
          <a:p>
            <a:pPr marL="1766888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sort it, then write to file X</a:t>
            </a:r>
          </a:p>
          <a:p>
            <a:pPr marL="1766888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Read 2</a:t>
            </a:r>
            <a:r>
              <a:rPr lang="en-US" sz="1800" baseline="30000" dirty="0" smtClean="0">
                <a:latin typeface="Courier New" pitchFamily="49" charset="0"/>
                <a:cs typeface="Courier New" pitchFamily="49" charset="0"/>
              </a:rPr>
              <a:t>nd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half of W into memory</a:t>
            </a:r>
          </a:p>
          <a:p>
            <a:pPr marL="1766888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sort it, then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write to file Y</a:t>
            </a:r>
          </a:p>
          <a:p>
            <a:pPr marL="1766888">
              <a:spcBef>
                <a:spcPts val="0"/>
              </a:spcBef>
              <a:buNone/>
            </a:pPr>
            <a:endParaRPr lang="en-US" sz="1800" u="sng" dirty="0" smtClean="0">
              <a:latin typeface="Courier New" pitchFamily="49" charset="0"/>
              <a:cs typeface="Courier New" pitchFamily="49" charset="0"/>
            </a:endParaRPr>
          </a:p>
          <a:p>
            <a:pPr marL="1766888">
              <a:spcBef>
                <a:spcPts val="0"/>
              </a:spcBef>
              <a:buNone/>
            </a:pPr>
            <a:r>
              <a:rPr lang="en-US" sz="1800" u="sng" dirty="0" smtClean="0">
                <a:latin typeface="Courier New" pitchFamily="49" charset="0"/>
                <a:cs typeface="Courier New" pitchFamily="49" charset="0"/>
              </a:rPr>
              <a:t>Merge the 2 files</a:t>
            </a:r>
          </a:p>
          <a:p>
            <a:pPr marL="1766888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Read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record x from X</a:t>
            </a:r>
          </a:p>
          <a:p>
            <a:pPr marL="1766888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Read record y from Y</a:t>
            </a:r>
          </a:p>
          <a:p>
            <a:pPr marL="1766888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While both X and Y contain records</a:t>
            </a:r>
          </a:p>
          <a:p>
            <a:pPr marL="1766888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if x &lt; y</a:t>
            </a:r>
          </a:p>
          <a:p>
            <a:pPr marL="1766888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write x to Z</a:t>
            </a:r>
          </a:p>
          <a:p>
            <a:pPr marL="1766888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read x from X</a:t>
            </a:r>
          </a:p>
          <a:p>
            <a:pPr marL="1766888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else</a:t>
            </a:r>
          </a:p>
          <a:p>
            <a:pPr marL="1766888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write y to Z</a:t>
            </a:r>
          </a:p>
          <a:p>
            <a:pPr marL="1766888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read y from Y</a:t>
            </a:r>
          </a:p>
          <a:p>
            <a:pPr marL="1766888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If X is empty</a:t>
            </a:r>
          </a:p>
          <a:p>
            <a:pPr marL="1766888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write remainder of Y to Z</a:t>
            </a:r>
          </a:p>
          <a:p>
            <a:pPr marL="1766888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1766888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write remainder of X to 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Time</a:t>
            </a:r>
            <a:endParaRPr lang="en-US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Good internal sorts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Merging a small amount of unsorted new data into a Big Sorted File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N-Way Merge Sort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Starter Questions</a:t>
            </a:r>
            <a:endParaRPr lang="en-US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Why sort a large data file?</a:t>
            </a:r>
          </a:p>
          <a:p>
            <a:pPr marL="919163" lvl="1" indent="-461963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speed of searching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Why not sort a large data file?</a:t>
            </a:r>
          </a:p>
          <a:p>
            <a:pPr marL="919163" lvl="1" indent="-461963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difficult to add and delete data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C:\Documents and Settings\dannellys\Local Settings\Temporary Internet Files\Content.IE5\IMTCSC02\MC9004344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381000"/>
            <a:ext cx="1362075" cy="190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86800" cy="13716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Searching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Unsorted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Files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r>
              <a:rPr lang="en-US" dirty="0" smtClean="0"/>
              <a:t>Algorithm - </a:t>
            </a:r>
            <a:r>
              <a:rPr lang="en-US" sz="2400" dirty="0" smtClean="0"/>
              <a:t>Sequential Search</a:t>
            </a:r>
            <a:endParaRPr lang="en-US" dirty="0" smtClean="0"/>
          </a:p>
          <a:p>
            <a:pPr lvl="1"/>
            <a:r>
              <a:rPr lang="en-US" dirty="0" smtClean="0"/>
              <a:t>start at top of the file and inspect each record until found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Efficiency</a:t>
            </a:r>
          </a:p>
          <a:p>
            <a:pPr marL="919163" lvl="1" indent="-461963"/>
            <a:r>
              <a:rPr lang="en-US" dirty="0" smtClean="0"/>
              <a:t>best case: 		1</a:t>
            </a:r>
          </a:p>
          <a:p>
            <a:pPr marL="919163" lvl="1" indent="-461963"/>
            <a:r>
              <a:rPr lang="en-US" dirty="0" smtClean="0"/>
              <a:t>worst case:		N</a:t>
            </a:r>
          </a:p>
          <a:p>
            <a:pPr marL="919163" lvl="1" indent="-461963"/>
            <a:r>
              <a:rPr lang="en-US" dirty="0" smtClean="0"/>
              <a:t>average case: 	N / </a:t>
            </a:r>
            <a:r>
              <a:rPr lang="en-US" dirty="0" smtClean="0"/>
              <a:t>2</a:t>
            </a:r>
          </a:p>
          <a:p>
            <a:pPr marL="1319213" lvl="2" indent="-461963"/>
            <a:r>
              <a:rPr lang="en-US" sz="2000" dirty="0" smtClean="0"/>
              <a:t>average search for 1,000,000 records is 500,000 compares</a:t>
            </a:r>
            <a:endParaRPr lang="en-US" sz="2000" dirty="0" smtClean="0"/>
          </a:p>
          <a:p>
            <a:pPr marL="919163" lvl="1" indent="-461963"/>
            <a:r>
              <a:rPr lang="en-US" dirty="0" smtClean="0"/>
              <a:t>Big O			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Searching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Sorted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Files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38862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Example 1:  Sequential Search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Example 2: Binary Search</a:t>
            </a:r>
          </a:p>
          <a:p>
            <a:pPr lvl="1"/>
            <a:r>
              <a:rPr lang="en-US" dirty="0" smtClean="0"/>
              <a:t>Basic Algorithm</a:t>
            </a:r>
          </a:p>
          <a:p>
            <a:pPr marL="1093788" indent="-3175">
              <a:spcBef>
                <a:spcPts val="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look at middle record</a:t>
            </a:r>
          </a:p>
          <a:p>
            <a:pPr marL="1093788" indent="-3175">
              <a:spcBef>
                <a:spcPts val="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if (target &lt; current record)</a:t>
            </a:r>
          </a:p>
          <a:p>
            <a:pPr marL="1093788" indent="-3175">
              <a:spcBef>
                <a:spcPts val="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look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at front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half</a:t>
            </a:r>
          </a:p>
          <a:p>
            <a:pPr marL="1093788" indent="-3175">
              <a:spcBef>
                <a:spcPts val="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1093788" indent="-3175">
              <a:spcBef>
                <a:spcPts val="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look at end half</a:t>
            </a:r>
          </a:p>
          <a:p>
            <a:pPr lvl="1"/>
            <a:r>
              <a:rPr lang="en-US" dirty="0" smtClean="0"/>
              <a:t>Big O = log</a:t>
            </a:r>
            <a:r>
              <a:rPr lang="en-US" baseline="-25000" dirty="0" smtClean="0"/>
              <a:t>2</a:t>
            </a:r>
            <a:r>
              <a:rPr lang="en-US" dirty="0" smtClean="0"/>
              <a:t>(N</a:t>
            </a:r>
            <a:r>
              <a:rPr lang="en-US" dirty="0" smtClean="0"/>
              <a:t>)</a:t>
            </a:r>
          </a:p>
          <a:p>
            <a:pPr lvl="2"/>
            <a:r>
              <a:rPr lang="en-US" sz="2000" dirty="0" smtClean="0"/>
              <a:t>average search for 1,000,000 records is </a:t>
            </a:r>
            <a:r>
              <a:rPr lang="en-US" sz="2000" dirty="0" smtClean="0"/>
              <a:t>20 compares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Editing Unsorted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</a:t>
            </a:r>
            <a:r>
              <a:rPr lang="en-US" b="1" dirty="0" smtClean="0"/>
              <a:t>add</a:t>
            </a:r>
            <a:r>
              <a:rPr lang="en-US" dirty="0" smtClean="0"/>
              <a:t> data?</a:t>
            </a:r>
          </a:p>
          <a:p>
            <a:pPr marL="1196975"/>
            <a:r>
              <a:rPr lang="en-US" sz="2800" dirty="0" smtClean="0"/>
              <a:t>append new data to end of file</a:t>
            </a:r>
          </a:p>
          <a:p>
            <a:endParaRPr lang="en-US" dirty="0" smtClean="0"/>
          </a:p>
          <a:p>
            <a:r>
              <a:rPr lang="en-US" dirty="0" smtClean="0"/>
              <a:t>How do you </a:t>
            </a:r>
            <a:r>
              <a:rPr lang="en-US" b="1" dirty="0" smtClean="0"/>
              <a:t>delete</a:t>
            </a:r>
            <a:r>
              <a:rPr lang="en-US" dirty="0" smtClean="0"/>
              <a:t> data?</a:t>
            </a:r>
          </a:p>
          <a:p>
            <a:pPr marL="1198563" indent="-344488"/>
            <a:r>
              <a:rPr lang="en-US" sz="2800" dirty="0" smtClean="0"/>
              <a:t>mark over records with Xs and 0s</a:t>
            </a:r>
          </a:p>
          <a:p>
            <a:pPr marL="1198563" indent="-344488"/>
            <a:r>
              <a:rPr lang="en-US" sz="2800" dirty="0" smtClean="0"/>
              <a:t>periodically clean the file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Editing Sorted Files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Delete Records, we cannot </a:t>
            </a:r>
            <a:r>
              <a:rPr lang="en-US" dirty="0" smtClean="0"/>
              <a:t>put Xs over the key field of </a:t>
            </a:r>
            <a:r>
              <a:rPr lang="en-US" dirty="0" smtClean="0"/>
              <a:t>records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Maintain 3 sorted Files</a:t>
            </a:r>
          </a:p>
          <a:p>
            <a:pPr lvl="1"/>
            <a:r>
              <a:rPr lang="en-US" dirty="0" smtClean="0"/>
              <a:t>working data</a:t>
            </a:r>
          </a:p>
          <a:p>
            <a:pPr lvl="1"/>
            <a:r>
              <a:rPr lang="en-US" dirty="0" smtClean="0"/>
              <a:t>data to delete</a:t>
            </a:r>
          </a:p>
          <a:p>
            <a:pPr lvl="1"/>
            <a:r>
              <a:rPr lang="en-US" dirty="0" smtClean="0"/>
              <a:t>data to add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To Update --&gt; Merge the three all at once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Update of Sorted File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905000"/>
            <a:ext cx="1642437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4"/>
            </a:solidFill>
          </a:ln>
        </p:spPr>
        <p:txBody>
          <a:bodyPr wrap="none" rtlCol="0">
            <a:spAutoFit/>
          </a:bodyPr>
          <a:lstStyle/>
          <a:p>
            <a:r>
              <a:rPr lang="en-US" u="sng" dirty="0" smtClean="0"/>
              <a:t>Working Data:</a:t>
            </a:r>
          </a:p>
          <a:p>
            <a:r>
              <a:rPr lang="en-US" dirty="0" smtClean="0"/>
              <a:t>aardvark</a:t>
            </a:r>
          </a:p>
          <a:p>
            <a:r>
              <a:rPr lang="en-US" dirty="0" smtClean="0"/>
              <a:t>bat</a:t>
            </a:r>
          </a:p>
          <a:p>
            <a:r>
              <a:rPr lang="en-US" dirty="0" smtClean="0"/>
              <a:t>cat</a:t>
            </a:r>
          </a:p>
          <a:p>
            <a:r>
              <a:rPr lang="en-US" dirty="0" smtClean="0"/>
              <a:t>dog</a:t>
            </a:r>
          </a:p>
          <a:p>
            <a:r>
              <a:rPr lang="en-US" dirty="0" smtClean="0"/>
              <a:t>giraffe</a:t>
            </a:r>
          </a:p>
          <a:p>
            <a:r>
              <a:rPr lang="en-US" dirty="0" smtClean="0"/>
              <a:t>hippopotamus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1905000"/>
            <a:ext cx="172354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u="sng" dirty="0" smtClean="0"/>
              <a:t>Data to Delete:</a:t>
            </a:r>
          </a:p>
          <a:p>
            <a:r>
              <a:rPr lang="en-US" dirty="0" smtClean="0"/>
              <a:t>cat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10200" y="1905000"/>
            <a:ext cx="1454309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u="sng" dirty="0" smtClean="0"/>
              <a:t>Data to Add:</a:t>
            </a:r>
          </a:p>
          <a:p>
            <a:r>
              <a:rPr lang="en-US" dirty="0" smtClean="0"/>
              <a:t>elephant</a:t>
            </a:r>
          </a:p>
          <a:p>
            <a:r>
              <a:rPr lang="en-US" dirty="0" smtClean="0"/>
              <a:t>ferret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38600" y="3581400"/>
            <a:ext cx="2168222" cy="230832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accent4"/>
            </a:solidFill>
          </a:ln>
        </p:spPr>
        <p:txBody>
          <a:bodyPr wrap="none" rtlCol="0">
            <a:spAutoFit/>
          </a:bodyPr>
          <a:lstStyle/>
          <a:p>
            <a:r>
              <a:rPr lang="en-US" u="sng" dirty="0" smtClean="0"/>
              <a:t>New Working Data:</a:t>
            </a:r>
          </a:p>
          <a:p>
            <a:r>
              <a:rPr lang="en-US" dirty="0" smtClean="0"/>
              <a:t>aardvark</a:t>
            </a:r>
          </a:p>
          <a:p>
            <a:r>
              <a:rPr lang="en-US" dirty="0" smtClean="0"/>
              <a:t>bat</a:t>
            </a:r>
          </a:p>
          <a:p>
            <a:r>
              <a:rPr lang="en-US" dirty="0" smtClean="0"/>
              <a:t>dog</a:t>
            </a:r>
          </a:p>
          <a:p>
            <a:r>
              <a:rPr lang="en-US" dirty="0" smtClean="0"/>
              <a:t>elephant</a:t>
            </a:r>
          </a:p>
          <a:p>
            <a:r>
              <a:rPr lang="en-US" dirty="0" smtClean="0"/>
              <a:t>ferret</a:t>
            </a:r>
          </a:p>
          <a:p>
            <a:r>
              <a:rPr lang="en-US" dirty="0" smtClean="0"/>
              <a:t>giraffe</a:t>
            </a:r>
          </a:p>
          <a:p>
            <a:r>
              <a:rPr lang="en-US" dirty="0" smtClean="0"/>
              <a:t>hippopotamus</a:t>
            </a:r>
            <a:endParaRPr lang="en-US" dirty="0"/>
          </a:p>
        </p:txBody>
      </p:sp>
      <p:cxnSp>
        <p:nvCxnSpPr>
          <p:cNvPr id="9" name="Straight Arrow Connector 8"/>
          <p:cNvCxnSpPr>
            <a:stCxn id="4" idx="3"/>
            <a:endCxn id="7" idx="0"/>
          </p:cNvCxnSpPr>
          <p:nvPr/>
        </p:nvCxnSpPr>
        <p:spPr bwMode="auto">
          <a:xfrm>
            <a:off x="2785437" y="2920663"/>
            <a:ext cx="2337274" cy="66073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" idx="2"/>
            <a:endCxn id="7" idx="0"/>
          </p:cNvCxnSpPr>
          <p:nvPr/>
        </p:nvCxnSpPr>
        <p:spPr bwMode="auto">
          <a:xfrm rot="5400000">
            <a:off x="5253498" y="2697543"/>
            <a:ext cx="753070" cy="101464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5" idx="2"/>
            <a:endCxn id="7" idx="0"/>
          </p:cNvCxnSpPr>
          <p:nvPr/>
        </p:nvCxnSpPr>
        <p:spPr bwMode="auto">
          <a:xfrm rot="16200000" flipH="1">
            <a:off x="4039309" y="2497997"/>
            <a:ext cx="1030069" cy="113673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endParaRPr lang="en-US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Why we would ever need to sort a file?  Wouldn't we build it sorted to begin with and just keep it sorted?</a:t>
            </a:r>
          </a:p>
          <a:p>
            <a:pPr marL="908050" lvl="1" indent="-442913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sort a big block of new data</a:t>
            </a:r>
          </a:p>
          <a:p>
            <a:pPr marL="1308100" lvl="2" indent="-442913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e.g., list of transactions from today</a:t>
            </a:r>
          </a:p>
          <a:p>
            <a:pPr marL="908050" lvl="1" indent="-442913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sort a huge file by a different key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2" descr="C:\Documents and Settings\dannellys\Local Settings\Temporary Internet Files\Content.IE5\IMTCSC02\MC9004344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2636" y="228601"/>
            <a:ext cx="1142239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Sorting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Internal Sorts</a:t>
            </a:r>
          </a:p>
          <a:p>
            <a:pPr lvl="1"/>
            <a:r>
              <a:rPr lang="en-US" dirty="0" smtClean="0"/>
              <a:t>when the whole file </a:t>
            </a:r>
            <a:r>
              <a:rPr lang="en-US" u="sng" dirty="0" smtClean="0"/>
              <a:t>will</a:t>
            </a:r>
            <a:r>
              <a:rPr lang="en-US" dirty="0" smtClean="0"/>
              <a:t> fit in main memory</a:t>
            </a:r>
          </a:p>
          <a:p>
            <a:pPr lvl="1"/>
            <a:r>
              <a:rPr lang="en-US" dirty="0" smtClean="0"/>
              <a:t>algorithm:</a:t>
            </a:r>
          </a:p>
          <a:p>
            <a:pPr marL="1371600" lvl="2" indent="-457200">
              <a:buSzPct val="100000"/>
              <a:buFont typeface="+mj-lt"/>
              <a:buAutoNum type="arabicPeriod"/>
            </a:pPr>
            <a:r>
              <a:rPr lang="en-US" dirty="0" smtClean="0"/>
              <a:t>read the unsorted file into memory </a:t>
            </a:r>
          </a:p>
          <a:p>
            <a:pPr marL="1371600" lvl="2" indent="-457200">
              <a:buSzPct val="100000"/>
              <a:buFont typeface="+mj-lt"/>
              <a:buAutoNum type="arabicPeriod"/>
            </a:pPr>
            <a:r>
              <a:rPr lang="en-US" dirty="0" smtClean="0"/>
              <a:t>sort all at once</a:t>
            </a:r>
          </a:p>
          <a:p>
            <a:pPr marL="1371600" lvl="2" indent="-457200">
              <a:buSzPct val="100000"/>
              <a:buFont typeface="+mj-lt"/>
              <a:buAutoNum type="arabicPeriod"/>
            </a:pPr>
            <a:r>
              <a:rPr lang="en-US" dirty="0" smtClean="0"/>
              <a:t>write to new file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Pixel 11">
      <a:dk1>
        <a:srgbClr val="000000"/>
      </a:dk1>
      <a:lt1>
        <a:srgbClr val="FFFFFF"/>
      </a:lt1>
      <a:dk2>
        <a:srgbClr val="000000"/>
      </a:dk2>
      <a:lt2>
        <a:srgbClr val="779F92"/>
      </a:lt2>
      <a:accent1>
        <a:srgbClr val="33CCCC"/>
      </a:accent1>
      <a:accent2>
        <a:srgbClr val="9DC2D7"/>
      </a:accent2>
      <a:accent3>
        <a:srgbClr val="FFFFFF"/>
      </a:accent3>
      <a:accent4>
        <a:srgbClr val="000000"/>
      </a:accent4>
      <a:accent5>
        <a:srgbClr val="ADE2E2"/>
      </a:accent5>
      <a:accent6>
        <a:srgbClr val="8EB0C3"/>
      </a:accent6>
      <a:hlink>
        <a:srgbClr val="006666"/>
      </a:hlink>
      <a:folHlink>
        <a:srgbClr val="CCCCFF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147</TotalTime>
  <Words>446</Words>
  <Application>Microsoft Office PowerPoint</Application>
  <PresentationFormat>On-screen Show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Theme2</vt:lpstr>
      <vt:lpstr>Sorting Large Files</vt:lpstr>
      <vt:lpstr>Starter Questions</vt:lpstr>
      <vt:lpstr>Searching Unsorted Files</vt:lpstr>
      <vt:lpstr>Searching Sorted Files</vt:lpstr>
      <vt:lpstr>Editing Unsorted Files</vt:lpstr>
      <vt:lpstr>Editing Sorted Files</vt:lpstr>
      <vt:lpstr>Example Update of Sorted File</vt:lpstr>
      <vt:lpstr>Question</vt:lpstr>
      <vt:lpstr>File Sorting Algorithms</vt:lpstr>
      <vt:lpstr>File Sorting Algorithms</vt:lpstr>
      <vt:lpstr>2-Way Merge Sort</vt:lpstr>
      <vt:lpstr>Next Time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Sorting Large Files</dc:title>
  <dc:creator>Stephen Dannelly</dc:creator>
  <cp:lastModifiedBy>Stephen Dannelly</cp:lastModifiedBy>
  <cp:revision>15</cp:revision>
  <dcterms:created xsi:type="dcterms:W3CDTF">2011-01-26T20:31:43Z</dcterms:created>
  <dcterms:modified xsi:type="dcterms:W3CDTF">2011-01-27T15:58:34Z</dcterms:modified>
</cp:coreProperties>
</file>