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4929470-137B-419E-A429-491F8A2E96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D5916CAA-FC82-4978-B60D-8AFA34029E58}" type="datetimeFigureOut">
              <a:rPr lang="en-US" smtClean="0"/>
              <a:pPr/>
              <a:t>2/7/2011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Sorting</a:t>
            </a:r>
            <a:endParaRPr lang="en-US" sz="6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File Sorting Part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Bubble Sort </a:t>
            </a:r>
            <a:r>
              <a:rPr lang="en-US" sz="3600" dirty="0" smtClean="0"/>
              <a:t>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3886200"/>
          </a:xfrm>
        </p:spPr>
        <p:txBody>
          <a:bodyPr/>
          <a:lstStyle/>
          <a:p>
            <a:r>
              <a:rPr lang="en-US" dirty="0" smtClean="0"/>
              <a:t>Inefficient  ---  </a:t>
            </a:r>
            <a:r>
              <a:rPr lang="en-US" b="1" dirty="0" smtClean="0"/>
              <a:t>O ( N</a:t>
            </a:r>
            <a:r>
              <a:rPr lang="en-US" b="1" baseline="30000" dirty="0" smtClean="0"/>
              <a:t>2</a:t>
            </a:r>
            <a:r>
              <a:rPr lang="en-US" b="1" dirty="0" smtClean="0"/>
              <a:t> 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to code</a:t>
            </a:r>
            <a:r>
              <a:rPr lang="en-US" dirty="0" smtClean="0"/>
              <a:t>, </a:t>
            </a:r>
            <a:r>
              <a:rPr lang="en-US" sz="2800" dirty="0" smtClean="0"/>
              <a:t>hence unlikely to contain errors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Algorithm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outerloop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1 to N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innerloop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 to N-2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if ( item[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innerloop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&gt; item[innerloop+1] 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swap item[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and item[i+1]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Sort </a:t>
            </a:r>
            <a:r>
              <a:rPr lang="en-US" sz="3600" dirty="0" smtClean="0"/>
              <a:t>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dirty="0" smtClean="0"/>
              <a:t>Easy to code, less swapping than bubble, but still O ( 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Splits the array into 2 lists: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one sorted (which slowly grows)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one unsorted (which slowly shrinks)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Algorithm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find the smallest item in unsorted list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swap smallest with start of unsorted list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/>
              <a:t>sorted_size</a:t>
            </a:r>
            <a:r>
              <a:rPr lang="en-US" dirty="0" smtClean="0"/>
              <a:t> ++; and </a:t>
            </a:r>
            <a:r>
              <a:rPr lang="en-US" dirty="0" err="1" smtClean="0"/>
              <a:t>unsorted_size</a:t>
            </a:r>
            <a:r>
              <a:rPr lang="en-US" dirty="0" smtClean="0"/>
              <a:t> --;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Sort </a:t>
            </a:r>
            <a:r>
              <a:rPr lang="en-US" sz="4000" dirty="0" smtClean="0"/>
              <a:t>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Fast  </a:t>
            </a:r>
            <a:r>
              <a:rPr lang="en-US" dirty="0" smtClean="0"/>
              <a:t>---  O ( </a:t>
            </a:r>
            <a:r>
              <a:rPr lang="en-US" dirty="0" smtClean="0"/>
              <a:t>N 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N 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 pain to program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recursively partition the array into sub-lists </a:t>
            </a:r>
          </a:p>
          <a:p>
            <a:pPr lvl="1"/>
            <a:r>
              <a:rPr lang="en-US" dirty="0" smtClean="0"/>
              <a:t>sort  ????  %$@*#!!!!  …… it's magic !!!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animations and comparisons at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http://www.sorting-algorithms.com/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a Linked List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Linked Lists are necessary when we don't know the size of the list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Sorting Operations for both arrays and linked lists</a:t>
            </a:r>
          </a:p>
          <a:p>
            <a:pPr marL="860425" lvl="1" indent="-403225">
              <a:spcBef>
                <a:spcPts val="0"/>
              </a:spcBef>
            </a:pPr>
            <a:r>
              <a:rPr lang="en-US" dirty="0" smtClean="0"/>
              <a:t>comparisons</a:t>
            </a:r>
          </a:p>
          <a:p>
            <a:pPr marL="1260475" lvl="2" indent="-403225">
              <a:spcBef>
                <a:spcPts val="0"/>
              </a:spcBef>
            </a:pPr>
            <a:r>
              <a:rPr lang="en-US" dirty="0" smtClean="0"/>
              <a:t>arrays - need multiple indexes</a:t>
            </a:r>
          </a:p>
          <a:p>
            <a:pPr marL="1260475" lvl="2" indent="-403225">
              <a:spcBef>
                <a:spcPts val="0"/>
              </a:spcBef>
            </a:pPr>
            <a:r>
              <a:rPr lang="en-US" dirty="0" smtClean="0"/>
              <a:t>LL - need multiple pointers</a:t>
            </a:r>
          </a:p>
          <a:p>
            <a:pPr marL="860425" lvl="1" indent="-403225">
              <a:spcBef>
                <a:spcPts val="0"/>
              </a:spcBef>
            </a:pPr>
            <a:r>
              <a:rPr lang="en-US" dirty="0" smtClean="0"/>
              <a:t>swaps</a:t>
            </a:r>
          </a:p>
          <a:p>
            <a:pPr marL="1260475" lvl="2" indent="-403225">
              <a:spcBef>
                <a:spcPts val="0"/>
              </a:spcBef>
            </a:pPr>
            <a:r>
              <a:rPr lang="en-US" dirty="0" smtClean="0"/>
              <a:t>with big records, LL is easier: </a:t>
            </a:r>
          </a:p>
          <a:p>
            <a:pPr marL="1717675" lvl="3" indent="-403225">
              <a:spcBef>
                <a:spcPts val="0"/>
              </a:spcBef>
            </a:pPr>
            <a:r>
              <a:rPr lang="en-US" dirty="0" smtClean="0"/>
              <a:t>just move a few pointers</a:t>
            </a:r>
          </a:p>
          <a:p>
            <a:pPr marL="860425" lvl="1" indent="-403225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 Sort </a:t>
            </a:r>
            <a:r>
              <a:rPr lang="en-US" sz="3600" dirty="0" smtClean="0"/>
              <a:t>of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Oversimplified Algorithm:</a:t>
            </a:r>
          </a:p>
          <a:p>
            <a:pPr>
              <a:spcBef>
                <a:spcPts val="18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not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eof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newptr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record with data from file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temp = head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while (temp != NULL)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newptr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-&gt;key &lt; temp-&gt;key)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insert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newptr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before temp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temp = temp-&gt;next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Ordered Binary Tree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0"/>
          </a:xfrm>
        </p:spPr>
        <p:txBody>
          <a:bodyPr/>
          <a:lstStyle/>
          <a:p>
            <a:r>
              <a:rPr lang="en-US" dirty="0" smtClean="0"/>
              <a:t>Alternative to building Singly Linked List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Inserting new node is much easier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Traversal to find insertion point goes from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N/2</a:t>
            </a:r>
            <a:r>
              <a:rPr lang="en-US" dirty="0" smtClean="0"/>
              <a:t> down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log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So, inserting N items takes 			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 * log2 N </a:t>
            </a:r>
            <a:r>
              <a:rPr lang="en-US" dirty="0" smtClean="0"/>
              <a:t>compares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477000" y="38862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562600" y="49530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724400" y="60198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0" y="60960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467600" y="50292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8001000" y="6096000"/>
            <a:ext cx="7620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charset="0"/>
              </a:rPr>
              <a:t>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 bwMode="auto">
          <a:xfrm rot="5400000">
            <a:off x="6134100" y="4229100"/>
            <a:ext cx="5334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 bwMode="auto">
          <a:xfrm rot="16200000" flipH="1">
            <a:off x="7848600" y="55626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 bwMode="auto">
          <a:xfrm rot="16200000" flipH="1">
            <a:off x="6057900" y="53721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 bwMode="auto">
          <a:xfrm rot="5400000">
            <a:off x="5257800" y="5334000"/>
            <a:ext cx="5334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4" idx="2"/>
            <a:endCxn id="8" idx="0"/>
          </p:cNvCxnSpPr>
          <p:nvPr/>
        </p:nvCxnSpPr>
        <p:spPr bwMode="auto">
          <a:xfrm rot="16200000" flipH="1">
            <a:off x="7048500" y="4229100"/>
            <a:ext cx="6096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Heap 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Heaps are later this semester.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132</TotalTime>
  <Words>308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</vt:lpstr>
      <vt:lpstr>Internal Sorting</vt:lpstr>
      <vt:lpstr>Bubble Sort of an array</vt:lpstr>
      <vt:lpstr>Selection Sort of an array</vt:lpstr>
      <vt:lpstr>Quick Sort of an array</vt:lpstr>
      <vt:lpstr>Sorting a Linked List</vt:lpstr>
      <vt:lpstr>Insertion Sort of Linked List</vt:lpstr>
      <vt:lpstr>Ordered Binary Tree</vt:lpstr>
      <vt:lpstr>Heap Sort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Sorting</dc:title>
  <dc:creator>Stephen Dannelly</dc:creator>
  <cp:lastModifiedBy>Stephen Dannelly</cp:lastModifiedBy>
  <cp:revision>15</cp:revision>
  <dcterms:created xsi:type="dcterms:W3CDTF">2011-01-31T16:34:12Z</dcterms:created>
  <dcterms:modified xsi:type="dcterms:W3CDTF">2011-02-07T16:46:55Z</dcterms:modified>
</cp:coreProperties>
</file>