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D10D-AF54-44EC-BCB3-71B2398D5799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EB9F-B44F-448B-A952-F4525E3DC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D10D-AF54-44EC-BCB3-71B2398D5799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EB9F-B44F-448B-A952-F4525E3DC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D10D-AF54-44EC-BCB3-71B2398D5799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EB9F-B44F-448B-A952-F4525E3DC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D10D-AF54-44EC-BCB3-71B2398D5799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EB9F-B44F-448B-A952-F4525E3DC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D10D-AF54-44EC-BCB3-71B2398D5799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EB9F-B44F-448B-A952-F4525E3DC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D10D-AF54-44EC-BCB3-71B2398D5799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EB9F-B44F-448B-A952-F4525E3DC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D10D-AF54-44EC-BCB3-71B2398D5799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EB9F-B44F-448B-A952-F4525E3DC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D10D-AF54-44EC-BCB3-71B2398D5799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EB9F-B44F-448B-A952-F4525E3DC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D10D-AF54-44EC-BCB3-71B2398D5799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EB9F-B44F-448B-A952-F4525E3DC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D10D-AF54-44EC-BCB3-71B2398D5799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EB9F-B44F-448B-A952-F4525E3DC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D10D-AF54-44EC-BCB3-71B2398D5799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27EB9F-B44F-448B-A952-F4525E3DC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71D10D-AF54-44EC-BCB3-71B2398D5799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27EB9F-B44F-448B-A952-F4525E3DCB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Class Approach to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Files of Records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1752600"/>
          </a:xfrm>
        </p:spPr>
        <p:txBody>
          <a:bodyPr/>
          <a:lstStyle/>
          <a:p>
            <a:r>
              <a:rPr lang="en-US" dirty="0" smtClean="0"/>
              <a:t>Object Oriented Code for a Relative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Questions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5"/>
                </a:solidFill>
              </a:rPr>
              <a:t>Private Data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I/O file</a:t>
            </a:r>
          </a:p>
          <a:p>
            <a:pPr lvl="1"/>
            <a:r>
              <a:rPr lang="en-US" dirty="0" smtClean="0"/>
              <a:t>Record Count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sz="3200" b="1" dirty="0" smtClean="0">
                <a:solidFill>
                  <a:schemeClr val="accent5"/>
                </a:solidFill>
              </a:rPr>
              <a:t>Private Methods</a:t>
            </a:r>
          </a:p>
          <a:p>
            <a:pPr lvl="1"/>
            <a:r>
              <a:rPr lang="en-US" dirty="0" smtClean="0"/>
              <a:t>Conversion from RRN to File Address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5"/>
                </a:solidFill>
              </a:rPr>
              <a:t>Public Methods</a:t>
            </a:r>
          </a:p>
          <a:p>
            <a:pPr lvl="1"/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Find / Retrieve</a:t>
            </a:r>
          </a:p>
          <a:p>
            <a:pPr lvl="1"/>
            <a:r>
              <a:rPr lang="en-US" dirty="0" smtClean="0"/>
              <a:t>Change Record</a:t>
            </a:r>
          </a:p>
          <a:p>
            <a:pPr lvl="1"/>
            <a:r>
              <a:rPr lang="en-US" dirty="0" smtClean="0"/>
              <a:t>Add Record</a:t>
            </a:r>
          </a:p>
          <a:p>
            <a:pPr lvl="1"/>
            <a:r>
              <a:rPr lang="en-US" dirty="0" smtClean="0"/>
              <a:t>Delete Record</a:t>
            </a:r>
          </a:p>
          <a:p>
            <a:pPr lvl="1"/>
            <a:r>
              <a:rPr lang="en-US" dirty="0" smtClean="0"/>
              <a:t>Clean Up the File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5562600" y="685800"/>
            <a:ext cx="3124200" cy="990600"/>
          </a:xfrm>
          <a:prstGeom prst="cloudCallout">
            <a:avLst>
              <a:gd name="adj1" fmla="val -52930"/>
              <a:gd name="adj2" fmla="val 7299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Parameters?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Declaration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9220200" cy="492252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r>
              <a:rPr lang="en-US" sz="1600" dirty="0" smtClean="0"/>
              <a:t>class </a:t>
            </a:r>
            <a:r>
              <a:rPr lang="en-US" sz="1600" dirty="0" err="1" smtClean="0"/>
              <a:t>FacultyOfficeClass</a:t>
            </a:r>
            <a:endParaRPr lang="en-US" sz="1600" dirty="0" smtClean="0"/>
          </a:p>
          <a:p>
            <a:pPr>
              <a:spcBef>
                <a:spcPts val="300"/>
              </a:spcBef>
              <a:buNone/>
            </a:pPr>
            <a:r>
              <a:rPr lang="en-US" sz="1600" dirty="0" smtClean="0"/>
              <a:t>{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 smtClean="0"/>
              <a:t>   public: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 smtClean="0"/>
              <a:t>      </a:t>
            </a:r>
            <a:r>
              <a:rPr lang="en-US" sz="1600" dirty="0" err="1" smtClean="0"/>
              <a:t>FacultyOfficeClass</a:t>
            </a:r>
            <a:r>
              <a:rPr lang="en-US" sz="1600" dirty="0" smtClean="0"/>
              <a:t>(char *filename);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 smtClean="0"/>
              <a:t>  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Find_by_LName</a:t>
            </a:r>
            <a:r>
              <a:rPr lang="en-US" sz="1600" dirty="0" smtClean="0"/>
              <a:t> (char *</a:t>
            </a:r>
            <a:r>
              <a:rPr lang="en-US" sz="1600" dirty="0" err="1" smtClean="0"/>
              <a:t>LName</a:t>
            </a:r>
            <a:r>
              <a:rPr lang="en-US" sz="1600" dirty="0" smtClean="0"/>
              <a:t>);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 smtClean="0"/>
              <a:t>  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Retrieve (</a:t>
            </a:r>
            <a:r>
              <a:rPr lang="en-US" sz="1600" dirty="0" err="1" smtClean="0"/>
              <a:t>int</a:t>
            </a:r>
            <a:r>
              <a:rPr lang="en-US" sz="1600" dirty="0" smtClean="0"/>
              <a:t> RRN, char *</a:t>
            </a:r>
            <a:r>
              <a:rPr lang="en-US" sz="1600" dirty="0" err="1" smtClean="0"/>
              <a:t>LName</a:t>
            </a:r>
            <a:r>
              <a:rPr lang="en-US" sz="1600" dirty="0" smtClean="0"/>
              <a:t>, char *</a:t>
            </a:r>
            <a:r>
              <a:rPr lang="en-US" sz="1600" dirty="0" err="1" smtClean="0"/>
              <a:t>FName</a:t>
            </a:r>
            <a:r>
              <a:rPr lang="en-US" sz="1600" dirty="0" smtClean="0"/>
              <a:t>, </a:t>
            </a:r>
            <a:r>
              <a:rPr lang="en-US" sz="1600" dirty="0" err="1" smtClean="0"/>
              <a:t>int</a:t>
            </a:r>
            <a:r>
              <a:rPr lang="en-US" sz="1600" dirty="0" smtClean="0"/>
              <a:t> &amp;</a:t>
            </a:r>
            <a:r>
              <a:rPr lang="en-US" sz="1600" dirty="0" err="1" smtClean="0"/>
              <a:t>phone,int</a:t>
            </a:r>
            <a:r>
              <a:rPr lang="en-US" sz="1600" dirty="0" smtClean="0"/>
              <a:t> &amp;office, char *dept);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 smtClean="0"/>
              <a:t>  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Set (</a:t>
            </a:r>
            <a:r>
              <a:rPr lang="en-US" sz="1600" dirty="0" err="1" smtClean="0"/>
              <a:t>int</a:t>
            </a:r>
            <a:r>
              <a:rPr lang="en-US" sz="1600" dirty="0" smtClean="0"/>
              <a:t> RRN, char *</a:t>
            </a:r>
            <a:r>
              <a:rPr lang="en-US" sz="1600" dirty="0" err="1" smtClean="0"/>
              <a:t>LName</a:t>
            </a:r>
            <a:r>
              <a:rPr lang="en-US" sz="1600" dirty="0" smtClean="0"/>
              <a:t>, char *</a:t>
            </a:r>
            <a:r>
              <a:rPr lang="en-US" sz="1600" dirty="0" err="1" smtClean="0"/>
              <a:t>FName</a:t>
            </a:r>
            <a:r>
              <a:rPr lang="en-US" sz="1600" dirty="0" smtClean="0"/>
              <a:t>,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phone,int</a:t>
            </a:r>
            <a:r>
              <a:rPr lang="en-US" sz="1600" dirty="0" smtClean="0"/>
              <a:t> office, char *dept);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 smtClean="0"/>
              <a:t>   private: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 smtClean="0"/>
              <a:t>      </a:t>
            </a:r>
            <a:r>
              <a:rPr lang="en-US" sz="1600" dirty="0" err="1" smtClean="0"/>
              <a:t>fstream</a:t>
            </a:r>
            <a:r>
              <a:rPr lang="en-US" sz="1600" dirty="0" smtClean="0"/>
              <a:t> </a:t>
            </a:r>
            <a:r>
              <a:rPr lang="en-US" sz="1600" dirty="0" err="1" smtClean="0"/>
              <a:t>myfile</a:t>
            </a:r>
            <a:r>
              <a:rPr lang="en-US" sz="1600" dirty="0" smtClean="0"/>
              <a:t>;          // input AND output file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 smtClean="0"/>
              <a:t>  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Num_Recs</a:t>
            </a:r>
            <a:r>
              <a:rPr lang="en-US" sz="1600" dirty="0" smtClean="0"/>
              <a:t>;          // number of records in the file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 smtClean="0"/>
              <a:t>      </a:t>
            </a:r>
            <a:r>
              <a:rPr lang="en-US" sz="1600" dirty="0" err="1" smtClean="0"/>
              <a:t>struct</a:t>
            </a:r>
            <a:r>
              <a:rPr lang="en-US" sz="1600" dirty="0" smtClean="0"/>
              <a:t> </a:t>
            </a:r>
            <a:r>
              <a:rPr lang="en-US" sz="1600" dirty="0" err="1" smtClean="0"/>
              <a:t>faculty_struct</a:t>
            </a:r>
            <a:endParaRPr lang="en-US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     {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        char  </a:t>
            </a:r>
            <a:r>
              <a:rPr lang="en-US" sz="1600" dirty="0" err="1" smtClean="0"/>
              <a:t>fname</a:t>
            </a:r>
            <a:r>
              <a:rPr lang="en-US" sz="1600" dirty="0" smtClean="0"/>
              <a:t>[15],</a:t>
            </a:r>
            <a:r>
              <a:rPr lang="en-US" sz="1600" dirty="0" err="1" smtClean="0"/>
              <a:t>lname</a:t>
            </a:r>
            <a:r>
              <a:rPr lang="en-US" sz="1600" dirty="0" smtClean="0"/>
              <a:t>[15];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    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  phone, office;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        char  dept[5];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      };</a:t>
            </a:r>
          </a:p>
          <a:p>
            <a:pPr>
              <a:spcBef>
                <a:spcPts val="300"/>
              </a:spcBef>
              <a:buNone/>
            </a:pPr>
            <a:r>
              <a:rPr lang="en-US" sz="1600" dirty="0" smtClean="0"/>
              <a:t>};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Constructor</a:t>
            </a:r>
            <a:endParaRPr lang="en-US" sz="4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76400"/>
            <a:ext cx="9525000" cy="438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FacultyOfficeClass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FacultyOfficeClass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(char *filename)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/**** open the file ****/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myfile.open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(filename,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::in 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::out);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if (!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cerr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"Error opening input file:" &lt;&lt; filename &lt;&lt;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exit (1);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/**** read the number of records *****/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myfile.seekg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::beg);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reinterpret_cast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&lt;char *&gt; (&amp;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Num_Recs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Record</a:t>
            </a:r>
            <a:endParaRPr lang="en-US" sz="4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FacultyOfficeClass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::Set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RRN,char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phone,int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office,char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*dept)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byte_location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faculty_struct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new_rec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/**** check for valid RRN ****/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if (RRN &lt; 0 || RRN &gt; Num_Recs-1)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return -1;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/**** set all the fields ****/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new_rec.lname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new_rec.fname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new_rec.phone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phone;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new_rec.office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office;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new_rec.dept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dept);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/**** overwrite the correct record ****/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byte_location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 + (RRN *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faculty_struct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myfile.seekp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byte_location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::beg);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reinterpret_cast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&lt;char *&gt; (&amp;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new_rec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faculty_struct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/**** return success ****/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return 1;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Retrieve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FacultyOfficeClass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::Retrieve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RRN,char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phone,int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office,char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*dept)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byte_location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faculty_struct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next_rec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/**** check for valid RRN ****/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if (RRN &lt; 0 || RRN &gt; Num_Recs-1)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return -1;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/**** go get the right record ****/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byte_location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 + (RRN *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faculty_struct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myfile.seekg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byte_location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::beg);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reinterpret_cast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&lt;char *&gt; (&amp;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next_rec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faculty_struct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/**** set all the parameters ****/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next_rec.lname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next_rec.fname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phone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next_rec.phone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office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next_rec.office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(dept,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next_rec.dept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/**** return success ****/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return 1;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</a:t>
            </a: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change a name</a:t>
            </a:r>
            <a:endParaRPr lang="en-US" sz="4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case 2 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&lt;&lt; "Current Last Name: ";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RecNum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offices.Find_by_LName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RecNum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== -1)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{ 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&lt;&lt; "========================\n";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&lt;&lt; "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Not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Found\n";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&lt;&lt; "========================\n";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break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}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else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{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offices.Retrieve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RecNum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lastname,firstname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,…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&lt;&lt; "New Last 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&lt;&lt; "New First Name: ";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offices.Set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RecNum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lastname,firstname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,…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}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break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643</Words>
  <Application>Microsoft Office PowerPoint</Application>
  <PresentationFormat>On-screen Show (4:3)</PresentationFormat>
  <Paragraphs>123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A Class Approach to  Files of Records</vt:lpstr>
      <vt:lpstr>Design Questions</vt:lpstr>
      <vt:lpstr>Class Declaration</vt:lpstr>
      <vt:lpstr>Constructor</vt:lpstr>
      <vt:lpstr>Change Record</vt:lpstr>
      <vt:lpstr>Retrieve</vt:lpstr>
      <vt:lpstr>main() - change a name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Class Approach to  Files of Records</dc:title>
  <dc:creator>William</dc:creator>
  <cp:lastModifiedBy>Stephen Dannelly</cp:lastModifiedBy>
  <cp:revision>9</cp:revision>
  <dcterms:created xsi:type="dcterms:W3CDTF">2011-03-23T23:56:01Z</dcterms:created>
  <dcterms:modified xsi:type="dcterms:W3CDTF">2011-03-24T16:01:38Z</dcterms:modified>
</cp:coreProperties>
</file>