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57" r:id="rId5"/>
    <p:sldId id="258" r:id="rId6"/>
    <p:sldId id="262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937BF6-195D-43E8-8C98-217B68D3D04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C5E385-CA2E-4572-A81E-FFB438619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3124200"/>
            <a:ext cx="5715000" cy="18943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Systems</a:t>
            </a:r>
            <a:endParaRPr lang="en-US" sz="5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5003322"/>
            <a:ext cx="60960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comparison of FAT, NTFS, and Linux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Cluster</a:t>
            </a:r>
          </a:p>
          <a:p>
            <a:pPr lvl="1"/>
            <a:r>
              <a:rPr lang="en-US" dirty="0" smtClean="0"/>
              <a:t>smallest amount of space that can be allocated to hold a file</a:t>
            </a:r>
          </a:p>
          <a:p>
            <a:pPr lvl="1"/>
            <a:r>
              <a:rPr lang="en-US" dirty="0" smtClean="0"/>
              <a:t>big cluster sizes lead to wasted space, while small cluster sizes overburden the directory system</a:t>
            </a:r>
          </a:p>
          <a:p>
            <a:pPr lvl="1"/>
            <a:r>
              <a:rPr lang="en-US" dirty="0" smtClean="0"/>
              <a:t>cluster sizes range from 1 sector (.5K) to 128 sectors (64K)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Disk Partitions</a:t>
            </a:r>
          </a:p>
          <a:p>
            <a:pPr lvl="1"/>
            <a:r>
              <a:rPr lang="en-US" dirty="0" smtClean="0"/>
              <a:t>You can break a drive into segments called partitions.</a:t>
            </a:r>
          </a:p>
          <a:p>
            <a:pPr lvl="1"/>
            <a:r>
              <a:rPr lang="en-US" dirty="0" smtClean="0"/>
              <a:t>a PC can have a Windows partition and a Linux partition</a:t>
            </a:r>
          </a:p>
          <a:p>
            <a:pPr lvl="1"/>
            <a:r>
              <a:rPr lang="en-US" dirty="0" smtClean="0"/>
              <a:t>Under Windows, each partition is a drive, </a:t>
            </a:r>
            <a:r>
              <a:rPr lang="en-US" dirty="0" err="1" smtClean="0"/>
              <a:t>eg</a:t>
            </a:r>
            <a:r>
              <a:rPr lang="en-US" dirty="0" smtClean="0"/>
              <a:t> C:</a:t>
            </a:r>
          </a:p>
          <a:p>
            <a:pPr lvl="1"/>
            <a:r>
              <a:rPr lang="en-US" dirty="0" smtClean="0"/>
              <a:t>Under </a:t>
            </a:r>
            <a:r>
              <a:rPr lang="en-US" dirty="0" smtClean="0"/>
              <a:t>Linux</a:t>
            </a:r>
            <a:r>
              <a:rPr lang="en-US" dirty="0" smtClean="0"/>
              <a:t>, each partition must be mounted to the directory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File Allocation Table</a:t>
            </a:r>
          </a:p>
          <a:p>
            <a:r>
              <a:rPr lang="en-US" dirty="0" smtClean="0"/>
              <a:t>Used today in Memory Cards</a:t>
            </a:r>
          </a:p>
          <a:p>
            <a:r>
              <a:rPr lang="en-US" dirty="0" smtClean="0"/>
              <a:t>History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Built by Microsoft for DOS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FAT12 - 5.25" diskette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FAT16 - 1984, IBM's DOS3.0 20MB hard drive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FAT32</a:t>
            </a:r>
          </a:p>
          <a:p>
            <a:pPr lvl="1"/>
            <a:r>
              <a:rPr lang="en-US" dirty="0" smtClean="0"/>
              <a:t>Windows95</a:t>
            </a:r>
          </a:p>
          <a:p>
            <a:pPr lvl="1"/>
            <a:r>
              <a:rPr lang="en-US" dirty="0" smtClean="0"/>
              <a:t>max disk size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8TB of 32K clusters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2TB of  .5K clusters</a:t>
            </a:r>
          </a:p>
          <a:p>
            <a:pPr lvl="1"/>
            <a:r>
              <a:rPr lang="en-US" dirty="0" smtClean="0"/>
              <a:t>suffers from disk fragmentation</a:t>
            </a:r>
          </a:p>
          <a:p>
            <a:pPr lvl="1"/>
            <a:r>
              <a:rPr lang="en-US" dirty="0" smtClean="0"/>
              <a:t>patent owned by Microsoft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lots of </a:t>
            </a:r>
            <a:r>
              <a:rPr lang="en-US" dirty="0" smtClean="0"/>
              <a:t>lawsuits </a:t>
            </a:r>
            <a:r>
              <a:rPr lang="en-US" dirty="0" smtClean="0"/>
              <a:t>against cell phone </a:t>
            </a:r>
            <a:r>
              <a:rPr lang="en-US" dirty="0" smtClean="0"/>
              <a:t>and camera makers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304800"/>
            <a:ext cx="742222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boot sector  | free space | </a:t>
            </a:r>
            <a:r>
              <a:rPr lang="en-US" dirty="0" smtClean="0"/>
              <a:t>FAT#1 </a:t>
            </a:r>
            <a:r>
              <a:rPr lang="en-US" dirty="0" smtClean="0"/>
              <a:t>| </a:t>
            </a:r>
            <a:r>
              <a:rPr lang="en-US" dirty="0" smtClean="0"/>
              <a:t>FAT#2 </a:t>
            </a:r>
            <a:r>
              <a:rPr lang="en-US" dirty="0" smtClean="0"/>
              <a:t>| data and directories …</a:t>
            </a:r>
            <a:endParaRPr lang="en-US" dirty="0"/>
          </a:p>
        </p:txBody>
      </p:sp>
      <p:pic>
        <p:nvPicPr>
          <p:cNvPr id="1026" name="Picture 2" descr="http://www.cs.nyu.edu/courses/spring05/G22.2250-001/lectures/figs/ms-d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914400"/>
            <a:ext cx="1600200" cy="4357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NTFS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New Technology File System</a:t>
            </a:r>
          </a:p>
          <a:p>
            <a:r>
              <a:rPr lang="en-US" dirty="0" smtClean="0"/>
              <a:t>Developed by Microsoft</a:t>
            </a:r>
          </a:p>
          <a:p>
            <a:pPr lvl="1"/>
            <a:r>
              <a:rPr lang="en-US" dirty="0" smtClean="0"/>
              <a:t>used since Windows NT in early 1990s</a:t>
            </a:r>
          </a:p>
          <a:p>
            <a:r>
              <a:rPr lang="en-US" dirty="0" smtClean="0"/>
              <a:t>Journaling File System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journal </a:t>
            </a:r>
            <a:r>
              <a:rPr lang="en-US" dirty="0" smtClean="0"/>
              <a:t>entries are made before each system change</a:t>
            </a:r>
          </a:p>
          <a:p>
            <a:pPr lvl="2"/>
            <a:r>
              <a:rPr lang="en-US" dirty="0" smtClean="0"/>
              <a:t>e.g., about to delete file "bob.htm</a:t>
            </a:r>
            <a:r>
              <a:rPr lang="en-US" dirty="0" smtClean="0"/>
              <a:t>"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adds fault </a:t>
            </a:r>
            <a:r>
              <a:rPr lang="en-US" dirty="0" smtClean="0"/>
              <a:t>tolerance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Features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hard links and symbolic links to files (shared file with multiple names)</a:t>
            </a:r>
          </a:p>
          <a:p>
            <a:pPr lvl="1"/>
            <a:r>
              <a:rPr lang="en-US" dirty="0" smtClean="0"/>
              <a:t>Sparse Files (files full of lots of zeros)</a:t>
            </a:r>
          </a:p>
          <a:p>
            <a:pPr lvl="1"/>
            <a:r>
              <a:rPr lang="en-US" dirty="0" smtClean="0"/>
              <a:t>Disk Quotas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NTFS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Master File Table</a:t>
            </a:r>
          </a:p>
          <a:p>
            <a:pPr lvl="1"/>
            <a:r>
              <a:rPr lang="en-US" dirty="0" smtClean="0"/>
              <a:t>Metadata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file name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creation data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size</a:t>
            </a:r>
          </a:p>
          <a:p>
            <a:pPr lvl="2">
              <a:spcBef>
                <a:spcPts val="0"/>
              </a:spcBef>
            </a:pPr>
            <a:r>
              <a:rPr lang="en-US" dirty="0" err="1" smtClean="0"/>
              <a:t>yadda</a:t>
            </a:r>
            <a:r>
              <a:rPr lang="en-US" dirty="0" smtClean="0"/>
              <a:t> </a:t>
            </a:r>
            <a:r>
              <a:rPr lang="en-US" dirty="0" err="1" smtClean="0"/>
              <a:t>yadda</a:t>
            </a:r>
            <a:endParaRPr lang="en-US" dirty="0" smtClean="0"/>
          </a:p>
          <a:p>
            <a:pPr lvl="2">
              <a:spcBef>
                <a:spcPts val="0"/>
              </a:spcBef>
            </a:pPr>
            <a:r>
              <a:rPr lang="en-US" dirty="0" smtClean="0"/>
              <a:t>locations</a:t>
            </a:r>
          </a:p>
          <a:p>
            <a:pPr lvl="1"/>
            <a:r>
              <a:rPr lang="en-US" dirty="0" smtClean="0"/>
              <a:t>each metadata entry is buffered </a:t>
            </a:r>
            <a:r>
              <a:rPr lang="en-US" dirty="0" smtClean="0"/>
              <a:t>to size 1K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Max File Size = 16 TB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Max Volume Size</a:t>
            </a:r>
          </a:p>
          <a:p>
            <a:pPr lvl="1"/>
            <a:r>
              <a:rPr lang="en-US" dirty="0" smtClean="0"/>
              <a:t>using default 4K clusters = 16 TB</a:t>
            </a:r>
          </a:p>
          <a:p>
            <a:pPr lvl="1"/>
            <a:r>
              <a:rPr lang="en-US" dirty="0" smtClean="0"/>
              <a:t>using 64K clusters = 256 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EXT3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en-US" dirty="0" smtClean="0"/>
              <a:t>A common file system for Linux</a:t>
            </a:r>
          </a:p>
          <a:p>
            <a:pPr lvl="1"/>
            <a:r>
              <a:rPr lang="en-US" dirty="0" smtClean="0"/>
              <a:t>used by </a:t>
            </a:r>
            <a:r>
              <a:rPr lang="en-US" dirty="0" err="1" smtClean="0"/>
              <a:t>Ubuntu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implementation limits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max </a:t>
            </a:r>
            <a:r>
              <a:rPr lang="en-US" sz="2400" dirty="0" smtClean="0"/>
              <a:t>file = 2 TB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max </a:t>
            </a:r>
            <a:r>
              <a:rPr lang="en-US" sz="2400" dirty="0" smtClean="0"/>
              <a:t>partition = 32 TB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Replaced by ext4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Layout 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seen in last class (</a:t>
            </a:r>
            <a:r>
              <a:rPr lang="en-US" sz="2400" dirty="0" err="1" smtClean="0"/>
              <a:t>i</a:t>
            </a:r>
            <a:r>
              <a:rPr lang="en-US" sz="2400" dirty="0" smtClean="0"/>
              <a:t>-nodes)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avoids fragmentation by spreading files across disk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Linux Partitions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Linux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requires multiple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partitions</a:t>
            </a:r>
          </a:p>
          <a:p>
            <a:pPr lvl="1"/>
            <a:r>
              <a:rPr lang="en-US" dirty="0" smtClean="0"/>
              <a:t>helps with security</a:t>
            </a:r>
          </a:p>
          <a:p>
            <a:pPr lvl="2"/>
            <a:r>
              <a:rPr lang="en-US" dirty="0" smtClean="0"/>
              <a:t>e.g., a virus starts endlessly creating files to fill the disk, can only fill </a:t>
            </a:r>
            <a:r>
              <a:rPr lang="en-US" dirty="0" smtClean="0"/>
              <a:t>one partition</a:t>
            </a:r>
            <a:endParaRPr lang="en-US" dirty="0" smtClean="0"/>
          </a:p>
          <a:p>
            <a:pPr lvl="1"/>
            <a:r>
              <a:rPr lang="en-US" dirty="0" smtClean="0"/>
              <a:t>helps with robustness</a:t>
            </a:r>
          </a:p>
          <a:p>
            <a:pPr lvl="2"/>
            <a:r>
              <a:rPr lang="en-US" dirty="0" smtClean="0"/>
              <a:t>killing one </a:t>
            </a:r>
            <a:r>
              <a:rPr lang="en-US" dirty="0" err="1" smtClean="0"/>
              <a:t>i</a:t>
            </a:r>
            <a:r>
              <a:rPr lang="en-US" dirty="0" smtClean="0"/>
              <a:t>-node list does not kill the whole system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swap space (twice size of RAM) is a separate partition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partitions can have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different formats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spcBef>
                <a:spcPts val="400"/>
              </a:spcBef>
            </a:pPr>
            <a:r>
              <a:rPr lang="en-US" dirty="0" err="1" smtClean="0"/>
              <a:t>eg</a:t>
            </a:r>
            <a:r>
              <a:rPr lang="en-US" dirty="0" smtClean="0"/>
              <a:t> NTFS for read/write, but not booting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Differences</a:t>
            </a:r>
            <a:endParaRPr lang="en-US" sz="4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Linux allows you to put /</a:t>
            </a:r>
            <a:r>
              <a:rPr lang="en-US" dirty="0" err="1" smtClean="0"/>
              <a:t>usr</a:t>
            </a:r>
            <a:r>
              <a:rPr lang="en-US" dirty="0" smtClean="0"/>
              <a:t> anywhere (any partition, even a partition on a network drive).  Windows does not allow you to move C:\windows\system.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Adding a new device (</a:t>
            </a:r>
            <a:r>
              <a:rPr lang="en-US" dirty="0" err="1" smtClean="0"/>
              <a:t>eg</a:t>
            </a:r>
            <a:r>
              <a:rPr lang="en-US" dirty="0" smtClean="0"/>
              <a:t> a flash drive) is a pain in </a:t>
            </a:r>
            <a:r>
              <a:rPr lang="en-US" dirty="0" err="1" smtClean="0"/>
              <a:t>linux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FAT is easily fragmented</a:t>
            </a:r>
          </a:p>
          <a:p>
            <a:pPr lvl="1"/>
            <a:r>
              <a:rPr lang="en-US" dirty="0" smtClean="0"/>
              <a:t>NTFS is somewhat vulnerable</a:t>
            </a:r>
          </a:p>
          <a:p>
            <a:pPr lvl="1"/>
            <a:r>
              <a:rPr lang="en-US" dirty="0" smtClean="0"/>
              <a:t>ext3 avoids fragmentation</a:t>
            </a:r>
          </a:p>
          <a:p>
            <a:pPr lvl="1"/>
            <a:r>
              <a:rPr lang="en-US" dirty="0" smtClean="0"/>
              <a:t>ext4 does not have fragmented files</a:t>
            </a:r>
          </a:p>
          <a:p>
            <a:pPr lvl="2"/>
            <a:r>
              <a:rPr lang="en-US" dirty="0" smtClean="0"/>
              <a:t>all file writes are buffered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Classes</a:t>
            </a:r>
            <a:endParaRPr lang="en-US" sz="40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SzPct val="100000"/>
              <a:buNone/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Systems</a:t>
            </a:r>
            <a:endParaRPr lang="en-US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Linux File and Directory System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last class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Comparison of File Systems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today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Programming with Temporary and Shared Files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Disk Engineering and Analysis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</TotalTime>
  <Words>488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File Systems</vt:lpstr>
      <vt:lpstr>Terms</vt:lpstr>
      <vt:lpstr>FAT</vt:lpstr>
      <vt:lpstr>NTFS</vt:lpstr>
      <vt:lpstr>NTFS</vt:lpstr>
      <vt:lpstr>EXT3</vt:lpstr>
      <vt:lpstr>Linux Partitions</vt:lpstr>
      <vt:lpstr>Differences</vt:lpstr>
      <vt:lpstr>Next Classes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Dannelly</dc:creator>
  <cp:lastModifiedBy>Stephen Dannelly</cp:lastModifiedBy>
  <cp:revision>22</cp:revision>
  <dcterms:created xsi:type="dcterms:W3CDTF">2011-02-15T17:08:05Z</dcterms:created>
  <dcterms:modified xsi:type="dcterms:W3CDTF">2011-02-17T17:12:42Z</dcterms:modified>
</cp:coreProperties>
</file>