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4"/>
  </p:handoutMasterIdLst>
  <p:sldIdLst>
    <p:sldId id="256" r:id="rId2"/>
    <p:sldId id="257" r:id="rId3"/>
    <p:sldId id="259" r:id="rId4"/>
    <p:sldId id="258" r:id="rId5"/>
    <p:sldId id="260" r:id="rId6"/>
    <p:sldId id="262" r:id="rId7"/>
    <p:sldId id="261" r:id="rId8"/>
    <p:sldId id="264" r:id="rId9"/>
    <p:sldId id="265" r:id="rId10"/>
    <p:sldId id="266" r:id="rId11"/>
    <p:sldId id="263" r:id="rId12"/>
    <p:sldId id="267" r:id="rId13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671" y="7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D07174-BBF8-4768-84F1-BB218B159E40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87F4D4-70E1-4615-82A4-EBE0438AD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8643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EBB21-6EBF-4DA9-8240-EE6504A823D9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74375-BF6E-43C1-AACE-CDB17C3FD39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8598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EBB21-6EBF-4DA9-8240-EE6504A823D9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74375-BF6E-43C1-AACE-CDB17C3FD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026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EBB21-6EBF-4DA9-8240-EE6504A823D9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74375-BF6E-43C1-AACE-CDB17C3FD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283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EBB21-6EBF-4DA9-8240-EE6504A823D9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74375-BF6E-43C1-AACE-CDB17C3FD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894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EBB21-6EBF-4DA9-8240-EE6504A823D9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74375-BF6E-43C1-AACE-CDB17C3FD39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0266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EBB21-6EBF-4DA9-8240-EE6504A823D9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74375-BF6E-43C1-AACE-CDB17C3FD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990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EBB21-6EBF-4DA9-8240-EE6504A823D9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74375-BF6E-43C1-AACE-CDB17C3FD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202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EBB21-6EBF-4DA9-8240-EE6504A823D9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74375-BF6E-43C1-AACE-CDB17C3FD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206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EBB21-6EBF-4DA9-8240-EE6504A823D9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74375-BF6E-43C1-AACE-CDB17C3FD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778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8F0EBB21-6EBF-4DA9-8240-EE6504A823D9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A74375-BF6E-43C1-AACE-CDB17C3FD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63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EBB21-6EBF-4DA9-8240-EE6504A823D9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74375-BF6E-43C1-AACE-CDB17C3FD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810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F0EBB21-6EBF-4DA9-8240-EE6504A823D9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EA74375-BF6E-43C1-AACE-CDB17C3FD398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9194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827025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Objects in PHP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CSCI 297 Scripting Languages</a:t>
            </a:r>
          </a:p>
          <a:p>
            <a:r>
              <a:rPr lang="en-US" dirty="0" smtClean="0"/>
              <a:t>Day Seven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89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41294" y="403411"/>
            <a:ext cx="3563732" cy="452431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aardvark.php</a:t>
            </a:r>
            <a:endParaRPr lang="en-US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smtClean="0"/>
              <a:t>&lt;?</a:t>
            </a:r>
            <a:r>
              <a:rPr lang="en-US" dirty="0" err="1"/>
              <a:t>php</a:t>
            </a:r>
            <a:endParaRPr lang="en-US" dirty="0"/>
          </a:p>
          <a:p>
            <a:endParaRPr lang="en-US" dirty="0"/>
          </a:p>
          <a:p>
            <a:r>
              <a:rPr lang="en-US" dirty="0"/>
              <a:t>class aardvark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  function write()</a:t>
            </a:r>
          </a:p>
          <a:p>
            <a:r>
              <a:rPr lang="en-US" dirty="0"/>
              <a:t>   {</a:t>
            </a:r>
          </a:p>
          <a:p>
            <a:r>
              <a:rPr lang="en-US" dirty="0"/>
              <a:t>     static $count = 0;</a:t>
            </a:r>
          </a:p>
          <a:p>
            <a:r>
              <a:rPr lang="en-US" dirty="0"/>
              <a:t>     $count++;</a:t>
            </a:r>
          </a:p>
          <a:p>
            <a:r>
              <a:rPr lang="en-US" dirty="0"/>
              <a:t>     echo "count = " . $count . "&lt;</a:t>
            </a:r>
            <a:r>
              <a:rPr lang="en-US" dirty="0" err="1"/>
              <a:t>br</a:t>
            </a:r>
            <a:r>
              <a:rPr lang="en-US" dirty="0"/>
              <a:t>&gt;";</a:t>
            </a:r>
          </a:p>
          <a:p>
            <a:r>
              <a:rPr lang="en-US" dirty="0"/>
              <a:t>   }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?&gt;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82989" y="403411"/>
            <a:ext cx="3187347" cy="480131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object_test.php</a:t>
            </a:r>
            <a:endParaRPr lang="en-US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smtClean="0"/>
              <a:t>&lt;</a:t>
            </a:r>
            <a:r>
              <a:rPr lang="en-US" dirty="0"/>
              <a:t>html&gt;</a:t>
            </a:r>
          </a:p>
          <a:p>
            <a:r>
              <a:rPr lang="en-US" dirty="0"/>
              <a:t>&lt;body&gt;</a:t>
            </a:r>
          </a:p>
          <a:p>
            <a:endParaRPr lang="en-US" dirty="0"/>
          </a:p>
          <a:p>
            <a:r>
              <a:rPr lang="en-US" dirty="0"/>
              <a:t>&lt;?</a:t>
            </a:r>
            <a:r>
              <a:rPr lang="en-US" dirty="0" err="1"/>
              <a:t>php</a:t>
            </a:r>
            <a:r>
              <a:rPr lang="en-US" dirty="0"/>
              <a:t> require '</a:t>
            </a:r>
            <a:r>
              <a:rPr lang="en-US" dirty="0" err="1"/>
              <a:t>aardvark.php</a:t>
            </a:r>
            <a:r>
              <a:rPr lang="en-US" dirty="0"/>
              <a:t>';?&gt;</a:t>
            </a:r>
          </a:p>
          <a:p>
            <a:endParaRPr lang="en-US" dirty="0"/>
          </a:p>
          <a:p>
            <a:r>
              <a:rPr lang="en-US" dirty="0"/>
              <a:t>&lt;?</a:t>
            </a:r>
            <a:r>
              <a:rPr lang="en-US" dirty="0" err="1"/>
              <a:t>php</a:t>
            </a:r>
            <a:endParaRPr lang="en-US" dirty="0"/>
          </a:p>
          <a:p>
            <a:endParaRPr lang="en-US" dirty="0"/>
          </a:p>
          <a:p>
            <a:r>
              <a:rPr lang="en-US" dirty="0"/>
              <a:t>$bob = new aardvark;</a:t>
            </a:r>
          </a:p>
          <a:p>
            <a:r>
              <a:rPr lang="en-US" dirty="0"/>
              <a:t>$joe = new aardvark;</a:t>
            </a:r>
          </a:p>
          <a:p>
            <a:endParaRPr lang="en-US" dirty="0"/>
          </a:p>
          <a:p>
            <a:r>
              <a:rPr lang="en-US" dirty="0"/>
              <a:t>$bob-&gt;write();</a:t>
            </a:r>
          </a:p>
          <a:p>
            <a:r>
              <a:rPr lang="en-US" dirty="0"/>
              <a:t>$bob-&gt;write();</a:t>
            </a:r>
          </a:p>
          <a:p>
            <a:r>
              <a:rPr lang="en-US" dirty="0"/>
              <a:t>$joe-&gt;write();</a:t>
            </a:r>
          </a:p>
          <a:p>
            <a:endParaRPr lang="en-US" dirty="0"/>
          </a:p>
          <a:p>
            <a:r>
              <a:rPr lang="en-US" dirty="0"/>
              <a:t>?&gt;</a:t>
            </a:r>
          </a:p>
          <a:p>
            <a:r>
              <a:rPr lang="en-US" dirty="0"/>
              <a:t>&lt;/body</a:t>
            </a:r>
            <a:r>
              <a:rPr lang="en-US" dirty="0" smtClean="0"/>
              <a:t>&gt;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101291" y="5070255"/>
            <a:ext cx="1243738" cy="120032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lIns="182880" tIns="182880" rIns="182880" bIns="182880" rtlCol="0">
            <a:spAutoFit/>
          </a:bodyPr>
          <a:lstStyle/>
          <a:p>
            <a:r>
              <a:rPr lang="en-US" dirty="0"/>
              <a:t>count = 1</a:t>
            </a:r>
            <a:br>
              <a:rPr lang="en-US" dirty="0"/>
            </a:br>
            <a:r>
              <a:rPr lang="en-US" dirty="0"/>
              <a:t>count = 2</a:t>
            </a:r>
            <a:br>
              <a:rPr lang="en-US" dirty="0"/>
            </a:br>
            <a:r>
              <a:rPr lang="en-US" dirty="0"/>
              <a:t>count = 3</a:t>
            </a:r>
          </a:p>
        </p:txBody>
      </p:sp>
    </p:spTree>
    <p:extLst>
      <p:ext uri="{BB962C8B-B14F-4D97-AF65-F5344CB8AC3E}">
        <p14:creationId xmlns:p14="http://schemas.microsoft.com/office/powerpoint/2010/main" val="3979882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Subclasses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0259" y="1845734"/>
            <a:ext cx="7416501" cy="402336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Customer 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extends</a:t>
            </a:r>
            <a:r>
              <a:rPr lang="en-US" sz="2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User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function _construct()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parent::_construct();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559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2047" y="80682"/>
            <a:ext cx="6199133" cy="64017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classes.php</a:t>
            </a:r>
            <a:endParaRPr lang="en-US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&lt;?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mom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static $count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function _construct()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$count = 0;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function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mom_write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mom::$count++;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echo "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mom_write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count = " . mom::$count . "&lt;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&gt;";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//*******************************************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kid extends mom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function _construct()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parent::_construct();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kid_write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mom::$count++;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echo "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kid_write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count = " . mom::$count . "&lt;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&gt;";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?&gt;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14558" y="466164"/>
            <a:ext cx="3406702" cy="37856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obj_test3.php</a:t>
            </a:r>
          </a:p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html&gt;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&lt;body&gt;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&lt;?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require '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classes.php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';?&gt;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&lt;?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$sue = new mom;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$bob = new kid;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$sue-&gt;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mom_write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$bob-&gt;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mom_write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$bob-&gt;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kid_write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?&gt;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&lt;/body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96999" y="4637299"/>
            <a:ext cx="2268442" cy="923330"/>
          </a:xfrm>
          <a:prstGeom prst="rect">
            <a:avLst/>
          </a:prstGeom>
          <a:solidFill>
            <a:schemeClr val="bg2"/>
          </a:solidFill>
          <a:ln w="25400">
            <a:solidFill>
              <a:schemeClr val="bg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/>
              <a:t>mom_write</a:t>
            </a:r>
            <a:r>
              <a:rPr lang="en-US" dirty="0"/>
              <a:t>: count = 1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mom_write</a:t>
            </a:r>
            <a:r>
              <a:rPr lang="en-US" dirty="0"/>
              <a:t>: count = 2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kid_write</a:t>
            </a:r>
            <a:r>
              <a:rPr lang="en-US" dirty="0"/>
              <a:t>: count =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186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9" y="286604"/>
            <a:ext cx="8204499" cy="1450757"/>
          </a:xfrm>
        </p:spPr>
        <p:txBody>
          <a:bodyPr/>
          <a:lstStyle/>
          <a:p>
            <a:r>
              <a:rPr lang="en-US" b="1" dirty="0" smtClean="0"/>
              <a:t>Declaring a Class and an Instance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&lt;?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User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public $name, $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passwd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$balance;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blah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blah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blah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$X = 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User;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print_r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($X);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2959" y="5545928"/>
            <a:ext cx="5112618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lIns="182880" tIns="182880" rIns="182880" bIns="182880" rtlCol="0">
            <a:spAutoFit/>
          </a:bodyPr>
          <a:lstStyle/>
          <a:p>
            <a:r>
              <a:rPr lang="en-US" dirty="0" smtClean="0"/>
              <a:t>User Object ( [name] =&gt; [</a:t>
            </a:r>
            <a:r>
              <a:rPr lang="en-US" dirty="0" err="1" smtClean="0"/>
              <a:t>passwd</a:t>
            </a:r>
            <a:r>
              <a:rPr lang="en-US" dirty="0" smtClean="0"/>
              <a:t>] =&gt; [balance] =&gt; 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89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Copying Instances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962279"/>
            <a:ext cx="7543801" cy="402336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$X = new User;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$Y = $X;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$X-&gt;name = "Bob";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$Y-&gt;name = "Sue"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echo $X-&gt;name . "&lt;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&gt;";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echo $Y-&gt;name . "&lt;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&gt;";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$Y =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clone</a:t>
            </a: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$X;</a:t>
            </a:r>
            <a:endParaRPr lang="en-US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54936" y="3663340"/>
            <a:ext cx="826188" cy="11079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lIns="182880" tIns="182880" rIns="182880" bIns="182880" rtlCol="0">
            <a:spAutoFit/>
          </a:bodyPr>
          <a:lstStyle/>
          <a:p>
            <a:r>
              <a:rPr lang="en-US" sz="2400" dirty="0" smtClean="0"/>
              <a:t>Sue</a:t>
            </a:r>
          </a:p>
          <a:p>
            <a:r>
              <a:rPr lang="en-US" sz="2400" dirty="0" smtClean="0"/>
              <a:t>Sue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822960" y="5002306"/>
            <a:ext cx="7543800" cy="17929"/>
          </a:xfrm>
          <a:prstGeom prst="line">
            <a:avLst/>
          </a:prstGeom>
          <a:ln w="508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405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Accessing Public Properties and Public Functions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2178424"/>
            <a:ext cx="7543801" cy="369067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$X</a:t>
            </a:r>
            <a:r>
              <a:rPr lang="en-US" sz="2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name    = "Bob Smith";</a:t>
            </a:r>
          </a:p>
          <a:p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$X-&gt;balance = 0.0;</a:t>
            </a:r>
          </a:p>
          <a:p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==================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amt_due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$X-&gt;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get_balance</a:t>
            </a:r>
            <a:r>
              <a:rPr lang="en-US" sz="28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$X-&gt;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set_balance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(99.99);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14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Declaring Methods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989169"/>
            <a:ext cx="7543801" cy="402336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get_balance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return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$this-&gt;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balance;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set_balance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($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$this-&gt;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balance = $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2475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Constructors &amp; Destructors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User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function 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_construct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$this-&gt;balance = 0.0;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function 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_destruct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blah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blah</a:t>
            </a: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103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Declaring </a:t>
            </a:r>
            <a:r>
              <a:rPr lang="en-US" b="1" dirty="0" smtClean="0"/>
              <a:t>Properties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0259" y="1845734"/>
            <a:ext cx="8193741" cy="4023360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 smtClean="0">
                <a:solidFill>
                  <a:srgbClr val="FF0000"/>
                </a:solidFill>
                <a:cs typeface="Courier New" panose="02070309020205020404" pitchFamily="49" charset="0"/>
              </a:rPr>
              <a:t>Legal, but VERY bad idea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User 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{}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// that's legal!!!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$X = new User;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$X-&gt;name = "Sue";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now X has a new property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636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Scope of Properties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0259" y="1845734"/>
            <a:ext cx="7416501" cy="402336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User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$name;          // name is public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$balance;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$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passwd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protected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$something;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424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Static Properties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0259" y="1845734"/>
            <a:ext cx="8193741" cy="4023360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User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$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static_property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===================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$X = new User;</a:t>
            </a:r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$X-&gt;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static_property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"Bob";   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illegal</a:t>
            </a:r>
            <a:endParaRPr 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User::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static_property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"Bob"; 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legal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451496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112</TotalTime>
  <Words>589</Words>
  <Application>Microsoft Office PowerPoint</Application>
  <PresentationFormat>On-screen Show (4:3)</PresentationFormat>
  <Paragraphs>168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Calibri Light</vt:lpstr>
      <vt:lpstr>Courier New</vt:lpstr>
      <vt:lpstr>Retrospect</vt:lpstr>
      <vt:lpstr>Objects in PHP</vt:lpstr>
      <vt:lpstr>Declaring a Class and an Instance</vt:lpstr>
      <vt:lpstr>Copying Instances</vt:lpstr>
      <vt:lpstr>Accessing Public Properties and Public Functions</vt:lpstr>
      <vt:lpstr>Declaring Methods</vt:lpstr>
      <vt:lpstr>Constructors &amp; Destructors</vt:lpstr>
      <vt:lpstr>Declaring Properties</vt:lpstr>
      <vt:lpstr>Scope of Properties</vt:lpstr>
      <vt:lpstr>Static Properties</vt:lpstr>
      <vt:lpstr>PowerPoint Presentation</vt:lpstr>
      <vt:lpstr>Subclasses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Objects in PHP</dc:title>
  <dc:creator>Dannelly, Robert Stephen</dc:creator>
  <cp:lastModifiedBy>Dannelly, Robert Stephen</cp:lastModifiedBy>
  <cp:revision>16</cp:revision>
  <cp:lastPrinted>2018-10-19T14:51:37Z</cp:lastPrinted>
  <dcterms:created xsi:type="dcterms:W3CDTF">2018-10-19T14:22:28Z</dcterms:created>
  <dcterms:modified xsi:type="dcterms:W3CDTF">2019-09-30T16:24:00Z</dcterms:modified>
</cp:coreProperties>
</file>