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63" r:id="rId5"/>
    <p:sldId id="258" r:id="rId6"/>
    <p:sldId id="259" r:id="rId7"/>
    <p:sldId id="257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86E1205-F032-4256-A69B-0122DAD855B7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109FC4-2470-4319-A228-41F29A23E0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PHP at Winthrop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CSCI 297 Scripting Languages</a:t>
            </a:r>
          </a:p>
          <a:p>
            <a:r>
              <a:rPr lang="en-US" dirty="0" smtClean="0"/>
              <a:t>Day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7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A Better Example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5554726" cy="51090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&lt;title&gt;The processor of simpleform.html&lt;/title&gt;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&lt;/head&gt;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&lt;center&gt;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Hello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nbsp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php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 get name from form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$name = $_POST['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'];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// did they really enter something?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($name) == 0)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echo "whoever you are.";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else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echo $name;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?&gt;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4495" y="1383268"/>
            <a:ext cx="21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simpleformproc.php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1" y="3886200"/>
            <a:ext cx="278322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9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First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614160" cy="3603812"/>
          </a:xfrm>
        </p:spPr>
        <p:txBody>
          <a:bodyPr/>
          <a:lstStyle/>
          <a:p>
            <a:r>
              <a:rPr lang="en-US" dirty="0" smtClean="0"/>
              <a:t>Type in my </a:t>
            </a:r>
            <a:r>
              <a:rPr lang="en-US" dirty="0" err="1" smtClean="0"/>
              <a:t>hello.php</a:t>
            </a:r>
            <a:r>
              <a:rPr lang="en-US" dirty="0" smtClean="0"/>
              <a:t> script and get it to work.</a:t>
            </a:r>
          </a:p>
          <a:p>
            <a:pPr>
              <a:spcBef>
                <a:spcPts val="2400"/>
              </a:spcBef>
            </a:pPr>
            <a:r>
              <a:rPr lang="en-US" dirty="0"/>
              <a:t>Add comments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your name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assignment number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Follow the instructions for emailing your work.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use the correct subject line</a:t>
            </a:r>
          </a:p>
        </p:txBody>
      </p:sp>
    </p:spTree>
    <p:extLst>
      <p:ext uri="{BB962C8B-B14F-4D97-AF65-F5344CB8AC3E}">
        <p14:creationId xmlns:p14="http://schemas.microsoft.com/office/powerpoint/2010/main" val="23692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PHP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010400" cy="382434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Server-Side scripting language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interpreted, not compiled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PHP code is embedded in HTML 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PHP code is run on the server machine by the web server program when someone requests the file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PHP's output is HTML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PHP is Open Source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MySQL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010400" cy="360381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relational database management system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server based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allows multiple users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fast, efficient, robust</a:t>
            </a:r>
          </a:p>
        </p:txBody>
      </p:sp>
    </p:spTree>
    <p:extLst>
      <p:ext uri="{BB962C8B-B14F-4D97-AF65-F5344CB8AC3E}">
        <p14:creationId xmlns:p14="http://schemas.microsoft.com/office/powerpoint/2010/main" val="37636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JavaScript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19257"/>
            <a:ext cx="7010400" cy="360381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client-side programming language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embedded in HTML files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instructs browser to react to particular events, set attributes of HTML elements, etc.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e.g. popup a new window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e.g. check a cookie file</a:t>
            </a:r>
          </a:p>
          <a:p>
            <a:pPr lvl="1">
              <a:spcBef>
                <a:spcPts val="600"/>
              </a:spcBef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e.g. only submit a form that contains valid entries</a:t>
            </a:r>
          </a:p>
        </p:txBody>
      </p:sp>
    </p:spTree>
    <p:extLst>
      <p:ext uri="{BB962C8B-B14F-4D97-AF65-F5344CB8AC3E}">
        <p14:creationId xmlns:p14="http://schemas.microsoft.com/office/powerpoint/2010/main" val="29376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- </a:t>
            </a:r>
            <a:r>
              <a:rPr lang="en-US" sz="3200" dirty="0" smtClean="0"/>
              <a:t>your PHP code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5105400" cy="4343400"/>
          </a:xfr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5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&lt;P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&lt;center&gt;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&lt;?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php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longdate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($timestamp)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 return date("l F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jS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Y", $timestamp);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echo "Hello World&lt;P&gt;Today is 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echo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longdate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(time());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?&gt;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&lt;/body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190053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5"/>
                </a:solidFill>
              </a:rPr>
              <a:t>hello.php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6781800" y="2743200"/>
            <a:ext cx="2209800" cy="990600"/>
          </a:xfrm>
          <a:prstGeom prst="borderCallout2">
            <a:avLst>
              <a:gd name="adj1" fmla="val 19753"/>
              <a:gd name="adj2" fmla="val -1586"/>
              <a:gd name="adj3" fmla="val 18750"/>
              <a:gd name="adj4" fmla="val -16667"/>
              <a:gd name="adj5" fmla="val -44022"/>
              <a:gd name="adj6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 Deltona this file must end with .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php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not .html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</a:t>
            </a:r>
            <a:r>
              <a:rPr lang="en-US" sz="3200" dirty="0" smtClean="0"/>
              <a:t>- what the user sees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1242" r="45621" b="63267"/>
          <a:stretch/>
        </p:blipFill>
        <p:spPr bwMode="auto">
          <a:xfrm>
            <a:off x="1295400" y="1905000"/>
            <a:ext cx="3667539" cy="169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9444"/>
            <a:ext cx="4543425" cy="21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4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Winthrop's Configuration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010400" cy="3603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Winthrop's PHP server for students is </a:t>
            </a:r>
            <a:r>
              <a:rPr lang="en-US" b="1" dirty="0" smtClean="0">
                <a:solidFill>
                  <a:schemeClr val="accent2"/>
                </a:solidFill>
              </a:rPr>
              <a:t>deltona.birdnest.org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Your homepage: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solidFill>
                  <a:schemeClr val="accent2"/>
                </a:solidFill>
              </a:rPr>
              <a:t>http://</a:t>
            </a:r>
            <a:r>
              <a:rPr lang="en-US" b="1" dirty="0" smtClean="0">
                <a:solidFill>
                  <a:schemeClr val="accent2"/>
                </a:solidFill>
              </a:rPr>
              <a:t>deltona.birdnest.org</a:t>
            </a:r>
            <a:r>
              <a:rPr lang="en-US" b="1" dirty="0">
                <a:solidFill>
                  <a:schemeClr val="accent2"/>
                </a:solidFill>
              </a:rPr>
              <a:t>/~</a:t>
            </a:r>
            <a:r>
              <a:rPr lang="en-US" b="1" dirty="0" smtClean="0">
                <a:solidFill>
                  <a:schemeClr val="accent2"/>
                </a:solidFill>
              </a:rPr>
              <a:t>acc.</a:t>
            </a:r>
            <a:r>
              <a:rPr lang="en-US" b="1" i="1" u="sng" dirty="0" smtClean="0">
                <a:solidFill>
                  <a:schemeClr val="accent2"/>
                </a:solidFill>
              </a:rPr>
              <a:t>yourid</a:t>
            </a:r>
            <a:r>
              <a:rPr lang="en-US" b="1" dirty="0" smtClean="0">
                <a:solidFill>
                  <a:schemeClr val="accent2"/>
                </a:solidFill>
              </a:rPr>
              <a:t>/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 err="1" smtClean="0"/>
              <a:t>deltona</a:t>
            </a:r>
            <a:r>
              <a:rPr lang="en-US" dirty="0" smtClean="0"/>
              <a:t> web server looks for all web files in your </a:t>
            </a:r>
            <a:r>
              <a:rPr lang="en-US" b="1" dirty="0" err="1" smtClean="0">
                <a:solidFill>
                  <a:schemeClr val="accent2"/>
                </a:solidFill>
              </a:rPr>
              <a:t>public_html</a:t>
            </a:r>
            <a:r>
              <a:rPr lang="en-US" dirty="0" smtClean="0"/>
              <a:t> directory.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You can edit your files from any </a:t>
            </a:r>
            <a:r>
              <a:rPr lang="en-US" dirty="0" err="1" smtClean="0"/>
              <a:t>linux</a:t>
            </a:r>
            <a:r>
              <a:rPr lang="en-US" dirty="0" smtClean="0"/>
              <a:t> box on the </a:t>
            </a:r>
            <a:r>
              <a:rPr lang="en-US" dirty="0"/>
              <a:t>W</a:t>
            </a:r>
            <a:r>
              <a:rPr lang="en-US" dirty="0" smtClean="0"/>
              <a:t>inthrop network.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Your homepage is </a:t>
            </a:r>
            <a:r>
              <a:rPr lang="en-US" b="1" dirty="0" smtClean="0">
                <a:solidFill>
                  <a:schemeClr val="accent2"/>
                </a:solidFill>
              </a:rPr>
              <a:t>index.html</a:t>
            </a:r>
            <a:r>
              <a:rPr lang="en-US" dirty="0" smtClean="0"/>
              <a:t>, not default.htm.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Steps to create your first PHP script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3603812"/>
          </a:xfrm>
        </p:spPr>
        <p:txBody>
          <a:bodyPr/>
          <a:lstStyle/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Go to your root directory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cd</a:t>
            </a:r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Create a </a:t>
            </a:r>
            <a:r>
              <a:rPr lang="en-US" dirty="0" err="1" smtClean="0"/>
              <a:t>public_html</a:t>
            </a:r>
            <a:r>
              <a:rPr lang="en-US" dirty="0" smtClean="0"/>
              <a:t> directory, if necessary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mkdir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public_html</a:t>
            </a:r>
            <a:endParaRPr lang="en-US" sz="2000" b="1" dirty="0" smtClean="0">
              <a:solidFill>
                <a:schemeClr val="accent5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Make your root directory and the html directory readable by the web server process </a:t>
            </a:r>
            <a:r>
              <a:rPr lang="en-US" sz="2000" dirty="0" smtClean="0"/>
              <a:t>(it is run by "nobody", not you).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a+x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.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a+x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public_html</a:t>
            </a:r>
            <a:endParaRPr lang="en-US" sz="2000" b="1" dirty="0" smtClean="0">
              <a:solidFill>
                <a:schemeClr val="accent5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dirty="0" smtClean="0"/>
              <a:t>Move to the html directory and create your script file</a:t>
            </a: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cd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public_html</a:t>
            </a:r>
            <a:endParaRPr lang="en-US" sz="2000" b="1" dirty="0" smtClean="0">
              <a:solidFill>
                <a:schemeClr val="accent5"/>
              </a:solidFill>
              <a:latin typeface="Courier New" pitchFamily="49" charset="0"/>
              <a:cs typeface="Courier New" pitchFamily="49" charset="0"/>
            </a:endParaRP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vi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hello.php</a:t>
            </a:r>
            <a:endParaRPr lang="en-US" sz="2000" b="1" dirty="0" smtClean="0">
              <a:solidFill>
                <a:schemeClr val="accent5"/>
              </a:solidFill>
              <a:latin typeface="Courier New" pitchFamily="49" charset="0"/>
              <a:cs typeface="Courier New" pitchFamily="49" charset="0"/>
            </a:endParaRPr>
          </a:p>
          <a:p>
            <a:pPr marL="777240" lvl="2" indent="0">
              <a:spcBef>
                <a:spcPts val="0"/>
              </a:spcBef>
              <a:buNone/>
            </a:pP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a+r</a:t>
            </a:r>
            <a:r>
              <a:rPr lang="en-US" sz="2000" b="1" dirty="0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  <a:latin typeface="Courier New" pitchFamily="49" charset="0"/>
                <a:cs typeface="Courier New" pitchFamily="49" charset="0"/>
              </a:rPr>
              <a:t>hello.php</a:t>
            </a:r>
            <a:endParaRPr lang="en-US" sz="2000" b="1" dirty="0">
              <a:solidFill>
                <a:schemeClr val="accent5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7817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A Better Example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6973384" cy="4062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&lt;head&gt;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&lt;title&gt;Test Program: Send Form to PHP script&lt;/title&gt;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&lt;/head&gt;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&lt;Body&gt;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&lt;form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method='post'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action='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simpleformproc.php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'&gt;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Enter your name:&lt;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br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&lt;input type='text' name='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'&gt;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&lt;P&gt;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&lt;input type='submit'&gt;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&lt;/form&gt;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&lt;/Body&gt;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79141"/>
            <a:ext cx="3071812" cy="285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54128" y="1383268"/>
            <a:ext cx="1767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simpleform.html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2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</TotalTime>
  <Words>497</Words>
  <Application>Microsoft Office PowerPoint</Application>
  <PresentationFormat>On-screen Show (4:3)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Intro to PHP at Winthrop</vt:lpstr>
      <vt:lpstr>PHP</vt:lpstr>
      <vt:lpstr>MySQL</vt:lpstr>
      <vt:lpstr>JavaScript</vt:lpstr>
      <vt:lpstr>Hello World - your PHP code</vt:lpstr>
      <vt:lpstr>Hello World - what the user sees</vt:lpstr>
      <vt:lpstr>Winthrop's Configuration</vt:lpstr>
      <vt:lpstr>Steps to create your first PHP script</vt:lpstr>
      <vt:lpstr>A Better Example</vt:lpstr>
      <vt:lpstr>A Better Example</vt:lpstr>
      <vt:lpstr>Your First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PHP at Winthrop</dc:title>
  <dc:creator>Stephen Dannelly</dc:creator>
  <cp:lastModifiedBy>Stephen Dannelly</cp:lastModifiedBy>
  <cp:revision>17</cp:revision>
  <dcterms:created xsi:type="dcterms:W3CDTF">2012-08-15T18:54:38Z</dcterms:created>
  <dcterms:modified xsi:type="dcterms:W3CDTF">2016-08-26T19:54:13Z</dcterms:modified>
</cp:coreProperties>
</file>